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85" r:id="rId3"/>
    <p:sldId id="282" r:id="rId4"/>
    <p:sldId id="291" r:id="rId5"/>
    <p:sldId id="288" r:id="rId6"/>
    <p:sldId id="289" r:id="rId7"/>
    <p:sldId id="273" r:id="rId8"/>
    <p:sldId id="292" r:id="rId9"/>
    <p:sldId id="283" r:id="rId10"/>
  </p:sldIdLst>
  <p:sldSz cx="12192000" cy="6858000"/>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6337"/>
  </p:normalViewPr>
  <p:slideViewPr>
    <p:cSldViewPr snapToGrid="0">
      <p:cViewPr varScale="1">
        <p:scale>
          <a:sx n="68" d="100"/>
          <a:sy n="68" d="100"/>
        </p:scale>
        <p:origin x="616"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4AEBF019-524B-CD47-8038-74D087604C3B}" type="datetimeFigureOut">
              <a:rPr lang="fi-FI" smtClean="0"/>
              <a:t>31.10.2024</a:t>
            </a:fld>
            <a:endParaRPr lang="fi-FI"/>
          </a:p>
        </p:txBody>
      </p:sp>
      <p:sp>
        <p:nvSpPr>
          <p:cNvPr id="4" name="Dian kuvan paikkamerkki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C7D1C5A0-C81B-FF4C-BD26-F05A01AC74B7}" type="slidenum">
              <a:rPr lang="fi-FI" smtClean="0"/>
              <a:t>‹#›</a:t>
            </a:fld>
            <a:endParaRPr lang="fi-FI"/>
          </a:p>
        </p:txBody>
      </p:sp>
    </p:spTree>
    <p:extLst>
      <p:ext uri="{BB962C8B-B14F-4D97-AF65-F5344CB8AC3E}">
        <p14:creationId xmlns:p14="http://schemas.microsoft.com/office/powerpoint/2010/main" val="300030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7D1C5A0-C81B-FF4C-BD26-F05A01AC74B7}" type="slidenum">
              <a:rPr lang="fi-FI" smtClean="0"/>
              <a:t>1</a:t>
            </a:fld>
            <a:endParaRPr lang="fi-FI"/>
          </a:p>
        </p:txBody>
      </p:sp>
    </p:spTree>
    <p:extLst>
      <p:ext uri="{BB962C8B-B14F-4D97-AF65-F5344CB8AC3E}">
        <p14:creationId xmlns:p14="http://schemas.microsoft.com/office/powerpoint/2010/main" val="2800101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4CFB05-9FA4-DEFD-2745-B70188322D12}"/>
              </a:ext>
            </a:extLst>
          </p:cNvPr>
          <p:cNvSpPr>
            <a:spLocks noGrp="1"/>
          </p:cNvSpPr>
          <p:nvPr>
            <p:ph type="ctrTitle"/>
          </p:nvPr>
        </p:nvSpPr>
        <p:spPr>
          <a:xfrm>
            <a:off x="1254466" y="2153863"/>
            <a:ext cx="9683068" cy="1602326"/>
          </a:xfrm>
        </p:spPr>
        <p:txBody>
          <a:bodyPr anchor="ctr">
            <a:normAutofit/>
          </a:bodyPr>
          <a:lstStyle>
            <a:lvl1pPr algn="ctr">
              <a:lnSpc>
                <a:spcPct val="100000"/>
              </a:lnSpc>
              <a:defRPr sz="4400" b="1">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1">
            <a:extLst>
              <a:ext uri="{FF2B5EF4-FFF2-40B4-BE49-F238E27FC236}">
                <a16:creationId xmlns:a16="http://schemas.microsoft.com/office/drawing/2014/main" id="{1341AA7A-F5E2-229E-4645-F0D419A1DB9D}"/>
              </a:ext>
            </a:extLst>
          </p:cNvPr>
          <p:cNvSpPr>
            <a:spLocks noGrp="1"/>
          </p:cNvSpPr>
          <p:nvPr>
            <p:ph type="subTitle" idx="1"/>
          </p:nvPr>
        </p:nvSpPr>
        <p:spPr>
          <a:xfrm>
            <a:off x="1524000" y="3810427"/>
            <a:ext cx="9144000" cy="815361"/>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pic>
        <p:nvPicPr>
          <p:cNvPr id="14" name="Kuva 13" descr="Kuva, joka sisältää kohteen Fontti, Grafiikka, teksti, graafinen suunnittelu&#10;&#10;Kuvaus luotu automaattisesti">
            <a:extLst>
              <a:ext uri="{FF2B5EF4-FFF2-40B4-BE49-F238E27FC236}">
                <a16:creationId xmlns:a16="http://schemas.microsoft.com/office/drawing/2014/main" id="{CAE7B87E-4927-C2CE-F4D8-108573A08AAE}"/>
              </a:ext>
            </a:extLst>
          </p:cNvPr>
          <p:cNvPicPr>
            <a:picLocks noChangeAspect="1"/>
          </p:cNvPicPr>
          <p:nvPr userDrawn="1"/>
        </p:nvPicPr>
        <p:blipFill>
          <a:blip r:embed="rId2"/>
          <a:stretch>
            <a:fillRect/>
          </a:stretch>
        </p:blipFill>
        <p:spPr>
          <a:xfrm>
            <a:off x="4975411" y="1172651"/>
            <a:ext cx="2241178" cy="605118"/>
          </a:xfrm>
          <a:prstGeom prst="rect">
            <a:avLst/>
          </a:prstGeom>
        </p:spPr>
      </p:pic>
      <p:pic>
        <p:nvPicPr>
          <p:cNvPr id="21" name="Kuva 20">
            <a:extLst>
              <a:ext uri="{FF2B5EF4-FFF2-40B4-BE49-F238E27FC236}">
                <a16:creationId xmlns:a16="http://schemas.microsoft.com/office/drawing/2014/main" id="{59715A63-6E70-CCA8-9EF4-A6890EB81734}"/>
              </a:ext>
            </a:extLst>
          </p:cNvPr>
          <p:cNvPicPr>
            <a:picLocks noChangeAspect="1"/>
          </p:cNvPicPr>
          <p:nvPr userDrawn="1"/>
        </p:nvPicPr>
        <p:blipFill rotWithShape="1">
          <a:blip r:embed="rId3"/>
          <a:srcRect t="-504" b="45018"/>
          <a:stretch/>
        </p:blipFill>
        <p:spPr>
          <a:xfrm>
            <a:off x="0" y="5546798"/>
            <a:ext cx="12196742" cy="1311202"/>
          </a:xfrm>
          <a:prstGeom prst="rect">
            <a:avLst/>
          </a:prstGeom>
        </p:spPr>
      </p:pic>
      <p:sp>
        <p:nvSpPr>
          <p:cNvPr id="25" name="Päivämäärän paikkamerkki 3">
            <a:extLst>
              <a:ext uri="{FF2B5EF4-FFF2-40B4-BE49-F238E27FC236}">
                <a16:creationId xmlns:a16="http://schemas.microsoft.com/office/drawing/2014/main" id="{63E0D679-C065-A3D2-AF18-B9659761F1A8}"/>
              </a:ext>
            </a:extLst>
          </p:cNvPr>
          <p:cNvSpPr>
            <a:spLocks noGrp="1"/>
          </p:cNvSpPr>
          <p:nvPr>
            <p:ph type="dt" sz="half" idx="10"/>
          </p:nvPr>
        </p:nvSpPr>
        <p:spPr>
          <a:xfrm>
            <a:off x="5628242" y="4677199"/>
            <a:ext cx="935516" cy="365125"/>
          </a:xfrm>
        </p:spPr>
        <p:txBody>
          <a:bodyPr/>
          <a:lstStyle>
            <a:lvl1pPr algn="ctr">
              <a:defRPr>
                <a:solidFill>
                  <a:schemeClr val="tx1"/>
                </a:solidFill>
              </a:defRPr>
            </a:lvl1pPr>
          </a:lstStyle>
          <a:p>
            <a:fld id="{E0131715-66AB-4449-A1AE-B254C3B074F6}" type="datetime1">
              <a:rPr lang="fi-FI" smtClean="0"/>
              <a:pPr/>
              <a:t>31.10.2024</a:t>
            </a:fld>
            <a:endParaRPr lang="fi-FI" dirty="0"/>
          </a:p>
        </p:txBody>
      </p:sp>
    </p:spTree>
    <p:extLst>
      <p:ext uri="{BB962C8B-B14F-4D97-AF65-F5344CB8AC3E}">
        <p14:creationId xmlns:p14="http://schemas.microsoft.com/office/powerpoint/2010/main" val="3652893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Iso_kuva_taustakuvana">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E76EF3CA-25EF-1CAC-F7A7-5DECA9125D2A}"/>
              </a:ext>
            </a:extLst>
          </p:cNvPr>
          <p:cNvSpPr/>
          <p:nvPr userDrawn="1"/>
        </p:nvSpPr>
        <p:spPr>
          <a:xfrm>
            <a:off x="-1" y="251013"/>
            <a:ext cx="12192001" cy="1230726"/>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094AD923-CC67-EDA0-6986-09DCDCD23F7F}"/>
              </a:ext>
            </a:extLst>
          </p:cNvPr>
          <p:cNvSpPr>
            <a:spLocks noGrp="1"/>
          </p:cNvSpPr>
          <p:nvPr>
            <p:ph type="title"/>
          </p:nvPr>
        </p:nvSpPr>
        <p:spPr>
          <a:xfrm>
            <a:off x="838200" y="251013"/>
            <a:ext cx="10515600" cy="1230726"/>
          </a:xfrm>
        </p:spPr>
        <p:txBody>
          <a:bodyPr/>
          <a:lstStyle>
            <a:lvl1pPr>
              <a:defRPr>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8" name="Kuva 7">
            <a:extLst>
              <a:ext uri="{FF2B5EF4-FFF2-40B4-BE49-F238E27FC236}">
                <a16:creationId xmlns:a16="http://schemas.microsoft.com/office/drawing/2014/main" id="{599A6290-C886-F17A-51F3-19ED65620E40}"/>
              </a:ext>
            </a:extLst>
          </p:cNvPr>
          <p:cNvPicPr>
            <a:picLocks noChangeAspect="1"/>
          </p:cNvPicPr>
          <p:nvPr userDrawn="1"/>
        </p:nvPicPr>
        <p:blipFill rotWithShape="1">
          <a:blip r:embed="rId2"/>
          <a:srcRect b="44514"/>
          <a:stretch/>
        </p:blipFill>
        <p:spPr>
          <a:xfrm>
            <a:off x="0" y="5536638"/>
            <a:ext cx="12196742" cy="1311202"/>
          </a:xfrm>
          <a:prstGeom prst="rect">
            <a:avLst/>
          </a:prstGeom>
        </p:spPr>
      </p:pic>
    </p:spTree>
    <p:extLst>
      <p:ext uri="{BB962C8B-B14F-4D97-AF65-F5344CB8AC3E}">
        <p14:creationId xmlns:p14="http://schemas.microsoft.com/office/powerpoint/2010/main" val="1676998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äli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B70B96-9B67-3D7E-FC90-E26B5810A9E5}"/>
              </a:ext>
            </a:extLst>
          </p:cNvPr>
          <p:cNvSpPr>
            <a:spLocks noGrp="1"/>
          </p:cNvSpPr>
          <p:nvPr>
            <p:ph type="ctrTitle"/>
          </p:nvPr>
        </p:nvSpPr>
        <p:spPr>
          <a:xfrm>
            <a:off x="838201" y="1913328"/>
            <a:ext cx="9229164" cy="2373310"/>
          </a:xfrm>
        </p:spPr>
        <p:txBody>
          <a:bodyPr anchor="ctr">
            <a:normAutofit/>
          </a:bodyPr>
          <a:lstStyle>
            <a:lvl1pPr algn="l">
              <a:defRPr sz="4400" b="1">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pic>
        <p:nvPicPr>
          <p:cNvPr id="4" name="Kuva 3">
            <a:extLst>
              <a:ext uri="{FF2B5EF4-FFF2-40B4-BE49-F238E27FC236}">
                <a16:creationId xmlns:a16="http://schemas.microsoft.com/office/drawing/2014/main" id="{6C9F90AA-81A6-A5F3-DABA-8602703E4846}"/>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24" name="Alatunnisteen paikkamerkki 4">
            <a:extLst>
              <a:ext uri="{FF2B5EF4-FFF2-40B4-BE49-F238E27FC236}">
                <a16:creationId xmlns:a16="http://schemas.microsoft.com/office/drawing/2014/main" id="{BB6A372B-C562-9F35-00BC-CA21689658D6}"/>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
        <p:nvSpPr>
          <p:cNvPr id="3" name="Dian numeron paikkamerkki 5">
            <a:extLst>
              <a:ext uri="{FF2B5EF4-FFF2-40B4-BE49-F238E27FC236}">
                <a16:creationId xmlns:a16="http://schemas.microsoft.com/office/drawing/2014/main" id="{60663917-BBBA-01CA-63EB-11A300ED5826}"/>
              </a:ext>
            </a:extLst>
          </p:cNvPr>
          <p:cNvSpPr>
            <a:spLocks noGrp="1"/>
          </p:cNvSpPr>
          <p:nvPr>
            <p:ph type="sldNum" sz="quarter" idx="12"/>
          </p:nvPr>
        </p:nvSpPr>
        <p:spPr>
          <a:xfrm>
            <a:off x="10906698" y="5837245"/>
            <a:ext cx="623371" cy="365125"/>
          </a:xfrm>
        </p:spPr>
        <p:txBody>
          <a:bodyPr/>
          <a:lstStyle>
            <a:lvl1pPr>
              <a:defRPr>
                <a:solidFill>
                  <a:schemeClr val="bg1"/>
                </a:solidFill>
              </a:defRPr>
            </a:lvl1pPr>
          </a:lstStyle>
          <a:p>
            <a:fld id="{1F8B9F08-98DC-E44F-AA94-2373E2549E8A}" type="slidenum">
              <a:rPr lang="fi-FI" smtClean="0"/>
              <a:pPr/>
              <a:t>‹#›</a:t>
            </a:fld>
            <a:endParaRPr lang="fi-FI"/>
          </a:p>
        </p:txBody>
      </p:sp>
    </p:spTree>
    <p:extLst>
      <p:ext uri="{BB962C8B-B14F-4D97-AF65-F5344CB8AC3E}">
        <p14:creationId xmlns:p14="http://schemas.microsoft.com/office/powerpoint/2010/main" val="3063206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äliotsikko kuva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33CA59B-F9EC-2F5E-4490-697C9646DF09}"/>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2" name="Otsikko 1">
            <a:extLst>
              <a:ext uri="{FF2B5EF4-FFF2-40B4-BE49-F238E27FC236}">
                <a16:creationId xmlns:a16="http://schemas.microsoft.com/office/drawing/2014/main" id="{F6B70B96-9B67-3D7E-FC90-E26B5810A9E5}"/>
              </a:ext>
            </a:extLst>
          </p:cNvPr>
          <p:cNvSpPr>
            <a:spLocks noGrp="1"/>
          </p:cNvSpPr>
          <p:nvPr>
            <p:ph type="ctrTitle"/>
          </p:nvPr>
        </p:nvSpPr>
        <p:spPr>
          <a:xfrm>
            <a:off x="838201" y="1913328"/>
            <a:ext cx="5992905" cy="2373310"/>
          </a:xfrm>
        </p:spPr>
        <p:txBody>
          <a:bodyPr anchor="ctr">
            <a:normAutofit/>
          </a:bodyPr>
          <a:lstStyle>
            <a:lvl1pPr algn="l">
              <a:lnSpc>
                <a:spcPct val="110000"/>
              </a:lnSpc>
              <a:defRPr sz="4400" b="1">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4" name="Kuvan paikkamerkki 13">
            <a:extLst>
              <a:ext uri="{FF2B5EF4-FFF2-40B4-BE49-F238E27FC236}">
                <a16:creationId xmlns:a16="http://schemas.microsoft.com/office/drawing/2014/main" id="{2DF86F84-A0F6-AA31-158B-39A5BD830B1F}"/>
              </a:ext>
            </a:extLst>
          </p:cNvPr>
          <p:cNvSpPr>
            <a:spLocks noGrp="1"/>
          </p:cNvSpPr>
          <p:nvPr>
            <p:ph type="pic" sz="quarter" idx="13"/>
          </p:nvPr>
        </p:nvSpPr>
        <p:spPr>
          <a:xfrm>
            <a:off x="7560003" y="-24162"/>
            <a:ext cx="4643961" cy="6500042"/>
          </a:xfrm>
          <a:custGeom>
            <a:avLst/>
            <a:gdLst>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6026282"/>
              <a:gd name="connsiteX1" fmla="*/ 4649993 w 4659420"/>
              <a:gd name="connsiteY1" fmla="*/ 0 h 6026282"/>
              <a:gd name="connsiteX2" fmla="*/ 4659420 w 4659420"/>
              <a:gd name="connsiteY2" fmla="*/ 5095187 h 6026282"/>
              <a:gd name="connsiteX3" fmla="*/ 0 w 4659420"/>
              <a:gd name="connsiteY3" fmla="*/ 6026282 h 6026282"/>
              <a:gd name="connsiteX4" fmla="*/ 0 w 4659420"/>
              <a:gd name="connsiteY4" fmla="*/ 0 h 6026282"/>
              <a:gd name="connsiteX0" fmla="*/ 0 w 4659420"/>
              <a:gd name="connsiteY0" fmla="*/ 0 h 6561019"/>
              <a:gd name="connsiteX1" fmla="*/ 4649993 w 4659420"/>
              <a:gd name="connsiteY1" fmla="*/ 0 h 6561019"/>
              <a:gd name="connsiteX2" fmla="*/ 4659420 w 4659420"/>
              <a:gd name="connsiteY2" fmla="*/ 6561019 h 6561019"/>
              <a:gd name="connsiteX3" fmla="*/ 0 w 4659420"/>
              <a:gd name="connsiteY3" fmla="*/ 6026282 h 6561019"/>
              <a:gd name="connsiteX4" fmla="*/ 0 w 4659420"/>
              <a:gd name="connsiteY4" fmla="*/ 0 h 6561019"/>
              <a:gd name="connsiteX0" fmla="*/ 0 w 4659420"/>
              <a:gd name="connsiteY0" fmla="*/ 0 h 6693103"/>
              <a:gd name="connsiteX1" fmla="*/ 4649993 w 4659420"/>
              <a:gd name="connsiteY1" fmla="*/ 0 h 6693103"/>
              <a:gd name="connsiteX2" fmla="*/ 4659420 w 4659420"/>
              <a:gd name="connsiteY2" fmla="*/ 6561019 h 6693103"/>
              <a:gd name="connsiteX3" fmla="*/ 0 w 4659420"/>
              <a:gd name="connsiteY3" fmla="*/ 6026282 h 6693103"/>
              <a:gd name="connsiteX4" fmla="*/ 0 w 4659420"/>
              <a:gd name="connsiteY4" fmla="*/ 0 h 6693103"/>
              <a:gd name="connsiteX0" fmla="*/ 0 w 4659420"/>
              <a:gd name="connsiteY0" fmla="*/ 0 h 6715395"/>
              <a:gd name="connsiteX1" fmla="*/ 4649993 w 4659420"/>
              <a:gd name="connsiteY1" fmla="*/ 0 h 6715395"/>
              <a:gd name="connsiteX2" fmla="*/ 4659420 w 4659420"/>
              <a:gd name="connsiteY2" fmla="*/ 6561019 h 6715395"/>
              <a:gd name="connsiteX3" fmla="*/ 0 w 4659420"/>
              <a:gd name="connsiteY3" fmla="*/ 6026282 h 6715395"/>
              <a:gd name="connsiteX4" fmla="*/ 0 w 4659420"/>
              <a:gd name="connsiteY4" fmla="*/ 0 h 6715395"/>
              <a:gd name="connsiteX0" fmla="*/ 0 w 4659420"/>
              <a:gd name="connsiteY0" fmla="*/ 0 h 6711721"/>
              <a:gd name="connsiteX1" fmla="*/ 4649993 w 4659420"/>
              <a:gd name="connsiteY1" fmla="*/ 0 h 6711721"/>
              <a:gd name="connsiteX2" fmla="*/ 4659420 w 4659420"/>
              <a:gd name="connsiteY2" fmla="*/ 6561019 h 6711721"/>
              <a:gd name="connsiteX3" fmla="*/ 0 w 4659420"/>
              <a:gd name="connsiteY3" fmla="*/ 5991381 h 6711721"/>
              <a:gd name="connsiteX4" fmla="*/ 0 w 4659420"/>
              <a:gd name="connsiteY4" fmla="*/ 0 h 6711721"/>
              <a:gd name="connsiteX0" fmla="*/ 0 w 4659420"/>
              <a:gd name="connsiteY0" fmla="*/ 0 h 6664958"/>
              <a:gd name="connsiteX1" fmla="*/ 4649993 w 4659420"/>
              <a:gd name="connsiteY1" fmla="*/ 0 h 6664958"/>
              <a:gd name="connsiteX2" fmla="*/ 4659420 w 4659420"/>
              <a:gd name="connsiteY2" fmla="*/ 6561019 h 6664958"/>
              <a:gd name="connsiteX3" fmla="*/ 0 w 4659420"/>
              <a:gd name="connsiteY3" fmla="*/ 5991381 h 6664958"/>
              <a:gd name="connsiteX4" fmla="*/ 0 w 4659420"/>
              <a:gd name="connsiteY4" fmla="*/ 0 h 6664958"/>
              <a:gd name="connsiteX0" fmla="*/ 0 w 4659420"/>
              <a:gd name="connsiteY0" fmla="*/ 0 h 6663887"/>
              <a:gd name="connsiteX1" fmla="*/ 4649993 w 4659420"/>
              <a:gd name="connsiteY1" fmla="*/ 0 h 6663887"/>
              <a:gd name="connsiteX2" fmla="*/ 4659420 w 4659420"/>
              <a:gd name="connsiteY2" fmla="*/ 6561019 h 6663887"/>
              <a:gd name="connsiteX3" fmla="*/ 0 w 4659420"/>
              <a:gd name="connsiteY3" fmla="*/ 5991381 h 6663887"/>
              <a:gd name="connsiteX4" fmla="*/ 0 w 4659420"/>
              <a:gd name="connsiteY4" fmla="*/ 0 h 6663887"/>
              <a:gd name="connsiteX0" fmla="*/ 0 w 4659420"/>
              <a:gd name="connsiteY0" fmla="*/ 0 h 6684199"/>
              <a:gd name="connsiteX1" fmla="*/ 4649993 w 4659420"/>
              <a:gd name="connsiteY1" fmla="*/ 0 h 6684199"/>
              <a:gd name="connsiteX2" fmla="*/ 4659420 w 4659420"/>
              <a:gd name="connsiteY2" fmla="*/ 6561019 h 6684199"/>
              <a:gd name="connsiteX3" fmla="*/ 0 w 4659420"/>
              <a:gd name="connsiteY3" fmla="*/ 5991381 h 6684199"/>
              <a:gd name="connsiteX4" fmla="*/ 0 w 4659420"/>
              <a:gd name="connsiteY4" fmla="*/ 0 h 6684199"/>
              <a:gd name="connsiteX0" fmla="*/ 0 w 4659420"/>
              <a:gd name="connsiteY0" fmla="*/ 0 h 6671516"/>
              <a:gd name="connsiteX1" fmla="*/ 4649993 w 4659420"/>
              <a:gd name="connsiteY1" fmla="*/ 0 h 6671516"/>
              <a:gd name="connsiteX2" fmla="*/ 4659420 w 4659420"/>
              <a:gd name="connsiteY2" fmla="*/ 6547058 h 6671516"/>
              <a:gd name="connsiteX3" fmla="*/ 0 w 4659420"/>
              <a:gd name="connsiteY3" fmla="*/ 5991381 h 6671516"/>
              <a:gd name="connsiteX4" fmla="*/ 0 w 4659420"/>
              <a:gd name="connsiteY4" fmla="*/ 0 h 6671516"/>
              <a:gd name="connsiteX0" fmla="*/ 0 w 4659420"/>
              <a:gd name="connsiteY0" fmla="*/ 0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0 h 6668010"/>
              <a:gd name="connsiteX0" fmla="*/ 0 w 4659420"/>
              <a:gd name="connsiteY0" fmla="*/ 176981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176981 h 6668010"/>
              <a:gd name="connsiteX0" fmla="*/ 0 w 4659420"/>
              <a:gd name="connsiteY0" fmla="*/ 0 h 6491029"/>
              <a:gd name="connsiteX1" fmla="*/ 4649993 w 4659420"/>
              <a:gd name="connsiteY1" fmla="*/ 0 h 6491029"/>
              <a:gd name="connsiteX2" fmla="*/ 4659420 w 4659420"/>
              <a:gd name="connsiteY2" fmla="*/ 6370077 h 6491029"/>
              <a:gd name="connsiteX3" fmla="*/ 0 w 4659420"/>
              <a:gd name="connsiteY3" fmla="*/ 5814400 h 6491029"/>
              <a:gd name="connsiteX4" fmla="*/ 0 w 4659420"/>
              <a:gd name="connsiteY4" fmla="*/ 0 h 6491029"/>
              <a:gd name="connsiteX0" fmla="*/ 0 w 4650293"/>
              <a:gd name="connsiteY0" fmla="*/ 0 h 6496907"/>
              <a:gd name="connsiteX1" fmla="*/ 4649993 w 4650293"/>
              <a:gd name="connsiteY1" fmla="*/ 0 h 6496907"/>
              <a:gd name="connsiteX2" fmla="*/ 4633662 w 4650293"/>
              <a:gd name="connsiteY2" fmla="*/ 6376517 h 6496907"/>
              <a:gd name="connsiteX3" fmla="*/ 0 w 4650293"/>
              <a:gd name="connsiteY3" fmla="*/ 5814400 h 6496907"/>
              <a:gd name="connsiteX4" fmla="*/ 0 w 4650293"/>
              <a:gd name="connsiteY4" fmla="*/ 0 h 6496907"/>
              <a:gd name="connsiteX0" fmla="*/ 0 w 4650293"/>
              <a:gd name="connsiteY0" fmla="*/ 0 h 6501620"/>
              <a:gd name="connsiteX1" fmla="*/ 4649993 w 4650293"/>
              <a:gd name="connsiteY1" fmla="*/ 0 h 6501620"/>
              <a:gd name="connsiteX2" fmla="*/ 4633662 w 4650293"/>
              <a:gd name="connsiteY2" fmla="*/ 6376517 h 6501620"/>
              <a:gd name="connsiteX3" fmla="*/ 0 w 4650293"/>
              <a:gd name="connsiteY3" fmla="*/ 5814400 h 6501620"/>
              <a:gd name="connsiteX4" fmla="*/ 0 w 4650293"/>
              <a:gd name="connsiteY4" fmla="*/ 0 h 6501620"/>
              <a:gd name="connsiteX0" fmla="*/ 0 w 4650293"/>
              <a:gd name="connsiteY0" fmla="*/ 0 h 6500042"/>
              <a:gd name="connsiteX1" fmla="*/ 4649993 w 4650293"/>
              <a:gd name="connsiteY1" fmla="*/ 0 h 6500042"/>
              <a:gd name="connsiteX2" fmla="*/ 4633662 w 4650293"/>
              <a:gd name="connsiteY2" fmla="*/ 6376517 h 6500042"/>
              <a:gd name="connsiteX3" fmla="*/ 0 w 4650293"/>
              <a:gd name="connsiteY3" fmla="*/ 5814400 h 6500042"/>
              <a:gd name="connsiteX4" fmla="*/ 0 w 4650293"/>
              <a:gd name="connsiteY4" fmla="*/ 0 h 6500042"/>
              <a:gd name="connsiteX0" fmla="*/ 0 w 4643961"/>
              <a:gd name="connsiteY0" fmla="*/ 0 h 6500042"/>
              <a:gd name="connsiteX1" fmla="*/ 4643554 w 4643961"/>
              <a:gd name="connsiteY1" fmla="*/ 6439 h 6500042"/>
              <a:gd name="connsiteX2" fmla="*/ 4633662 w 4643961"/>
              <a:gd name="connsiteY2" fmla="*/ 6376517 h 6500042"/>
              <a:gd name="connsiteX3" fmla="*/ 0 w 4643961"/>
              <a:gd name="connsiteY3" fmla="*/ 5814400 h 6500042"/>
              <a:gd name="connsiteX4" fmla="*/ 0 w 4643961"/>
              <a:gd name="connsiteY4" fmla="*/ 0 h 6500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961" h="6500042">
                <a:moveTo>
                  <a:pt x="0" y="0"/>
                </a:moveTo>
                <a:lnTo>
                  <a:pt x="4643554" y="6439"/>
                </a:lnTo>
                <a:cubicBezTo>
                  <a:pt x="4646696" y="1704835"/>
                  <a:pt x="4630520" y="4678121"/>
                  <a:pt x="4633662" y="6376517"/>
                </a:cubicBezTo>
                <a:cubicBezTo>
                  <a:pt x="2304992" y="6860662"/>
                  <a:pt x="1268010" y="5761836"/>
                  <a:pt x="0" y="5814400"/>
                </a:cubicBezTo>
                <a:lnTo>
                  <a:pt x="0" y="0"/>
                </a:lnTo>
                <a:close/>
              </a:path>
            </a:pathLst>
          </a:custGeom>
        </p:spPr>
        <p:txBody>
          <a:bodyPr/>
          <a:lstStyle/>
          <a:p>
            <a:endParaRPr lang="fi-FI"/>
          </a:p>
        </p:txBody>
      </p:sp>
      <p:sp>
        <p:nvSpPr>
          <p:cNvPr id="7" name="Alatunnisteen paikkamerkki 4">
            <a:extLst>
              <a:ext uri="{FF2B5EF4-FFF2-40B4-BE49-F238E27FC236}">
                <a16:creationId xmlns:a16="http://schemas.microsoft.com/office/drawing/2014/main" id="{0F62622F-FE7A-4F07-EF2A-BF7A8EE50633}"/>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Tree>
    <p:extLst>
      <p:ext uri="{BB962C8B-B14F-4D97-AF65-F5344CB8AC3E}">
        <p14:creationId xmlns:p14="http://schemas.microsoft.com/office/powerpoint/2010/main" val="52986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A95D903D-56DC-27CC-D234-452A7D6661C9}"/>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2" name="Otsikko 1">
            <a:extLst>
              <a:ext uri="{FF2B5EF4-FFF2-40B4-BE49-F238E27FC236}">
                <a16:creationId xmlns:a16="http://schemas.microsoft.com/office/drawing/2014/main" id="{43617536-310B-439A-E8B7-3ED351375092}"/>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1">
            <a:extLst>
              <a:ext uri="{FF2B5EF4-FFF2-40B4-BE49-F238E27FC236}">
                <a16:creationId xmlns:a16="http://schemas.microsoft.com/office/drawing/2014/main" id="{BD20EACB-3CED-D88F-9E95-144033B14FFE}"/>
              </a:ext>
            </a:extLst>
          </p:cNvPr>
          <p:cNvSpPr>
            <a:spLocks noGrp="1"/>
          </p:cNvSpPr>
          <p:nvPr>
            <p:ph idx="1"/>
          </p:nvPr>
        </p:nvSpPr>
        <p:spPr>
          <a:xfrm>
            <a:off x="838200" y="1825624"/>
            <a:ext cx="10515600" cy="364192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7" name="Dian numeron paikkamerkki 5">
            <a:extLst>
              <a:ext uri="{FF2B5EF4-FFF2-40B4-BE49-F238E27FC236}">
                <a16:creationId xmlns:a16="http://schemas.microsoft.com/office/drawing/2014/main" id="{CD873B6B-6499-C1AF-D815-969CD64215E6}"/>
              </a:ext>
            </a:extLst>
          </p:cNvPr>
          <p:cNvSpPr>
            <a:spLocks noGrp="1"/>
          </p:cNvSpPr>
          <p:nvPr>
            <p:ph type="sldNum" sz="quarter" idx="12"/>
          </p:nvPr>
        </p:nvSpPr>
        <p:spPr>
          <a:xfrm>
            <a:off x="10906698" y="5837245"/>
            <a:ext cx="623371" cy="365125"/>
          </a:xfrm>
        </p:spPr>
        <p:txBody>
          <a:bodyPr/>
          <a:lstStyle>
            <a:lvl1pPr>
              <a:defRPr>
                <a:solidFill>
                  <a:schemeClr val="bg1"/>
                </a:solidFill>
              </a:defRPr>
            </a:lvl1pPr>
          </a:lstStyle>
          <a:p>
            <a:fld id="{1F8B9F08-98DC-E44F-AA94-2373E2549E8A}" type="slidenum">
              <a:rPr lang="fi-FI" smtClean="0"/>
              <a:pPr/>
              <a:t>‹#›</a:t>
            </a:fld>
            <a:endParaRPr lang="fi-FI"/>
          </a:p>
        </p:txBody>
      </p:sp>
      <p:sp>
        <p:nvSpPr>
          <p:cNvPr id="18" name="Alatunnisteen paikkamerkki 4">
            <a:extLst>
              <a:ext uri="{FF2B5EF4-FFF2-40B4-BE49-F238E27FC236}">
                <a16:creationId xmlns:a16="http://schemas.microsoft.com/office/drawing/2014/main" id="{4CDA998E-0425-3D28-7CCC-8FD1A0134F50}"/>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Tree>
    <p:extLst>
      <p:ext uri="{BB962C8B-B14F-4D97-AF65-F5344CB8AC3E}">
        <p14:creationId xmlns:p14="http://schemas.microsoft.com/office/powerpoint/2010/main" val="1999198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 ja sisältö kaksi palsta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B852EA16-D28D-303D-8761-4C3D9865ADDA}"/>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2" name="Otsikko 1">
            <a:extLst>
              <a:ext uri="{FF2B5EF4-FFF2-40B4-BE49-F238E27FC236}">
                <a16:creationId xmlns:a16="http://schemas.microsoft.com/office/drawing/2014/main" id="{43617536-310B-439A-E8B7-3ED351375092}"/>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1">
            <a:extLst>
              <a:ext uri="{FF2B5EF4-FFF2-40B4-BE49-F238E27FC236}">
                <a16:creationId xmlns:a16="http://schemas.microsoft.com/office/drawing/2014/main" id="{BD20EACB-3CED-D88F-9E95-144033B14FFE}"/>
              </a:ext>
            </a:extLst>
          </p:cNvPr>
          <p:cNvSpPr>
            <a:spLocks noGrp="1"/>
          </p:cNvSpPr>
          <p:nvPr>
            <p:ph idx="1"/>
          </p:nvPr>
        </p:nvSpPr>
        <p:spPr>
          <a:xfrm>
            <a:off x="838200" y="1825624"/>
            <a:ext cx="5143959" cy="364192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Sisällön paikkamerkki 2">
            <a:extLst>
              <a:ext uri="{FF2B5EF4-FFF2-40B4-BE49-F238E27FC236}">
                <a16:creationId xmlns:a16="http://schemas.microsoft.com/office/drawing/2014/main" id="{82F776F8-50B3-9B70-30F3-D4D5306FAA0C}"/>
              </a:ext>
            </a:extLst>
          </p:cNvPr>
          <p:cNvSpPr>
            <a:spLocks noGrp="1"/>
          </p:cNvSpPr>
          <p:nvPr>
            <p:ph idx="13"/>
          </p:nvPr>
        </p:nvSpPr>
        <p:spPr>
          <a:xfrm>
            <a:off x="6209841" y="1825624"/>
            <a:ext cx="5143959" cy="364192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Dian numeron paikkamerkki 5">
            <a:extLst>
              <a:ext uri="{FF2B5EF4-FFF2-40B4-BE49-F238E27FC236}">
                <a16:creationId xmlns:a16="http://schemas.microsoft.com/office/drawing/2014/main" id="{FA0BB2CC-9673-1AA8-A619-7C2D2656E1BE}"/>
              </a:ext>
            </a:extLst>
          </p:cNvPr>
          <p:cNvSpPr>
            <a:spLocks noGrp="1"/>
          </p:cNvSpPr>
          <p:nvPr>
            <p:ph type="sldNum" sz="quarter" idx="12"/>
          </p:nvPr>
        </p:nvSpPr>
        <p:spPr>
          <a:xfrm>
            <a:off x="10906698" y="5837245"/>
            <a:ext cx="623371" cy="365125"/>
          </a:xfrm>
        </p:spPr>
        <p:txBody>
          <a:bodyPr/>
          <a:lstStyle>
            <a:lvl1pPr>
              <a:defRPr>
                <a:solidFill>
                  <a:schemeClr val="bg1"/>
                </a:solidFill>
              </a:defRPr>
            </a:lvl1pPr>
          </a:lstStyle>
          <a:p>
            <a:fld id="{1F8B9F08-98DC-E44F-AA94-2373E2549E8A}" type="slidenum">
              <a:rPr lang="fi-FI" smtClean="0"/>
              <a:pPr/>
              <a:t>‹#›</a:t>
            </a:fld>
            <a:endParaRPr lang="fi-FI"/>
          </a:p>
        </p:txBody>
      </p:sp>
      <p:sp>
        <p:nvSpPr>
          <p:cNvPr id="13" name="Alatunnisteen paikkamerkki 4">
            <a:extLst>
              <a:ext uri="{FF2B5EF4-FFF2-40B4-BE49-F238E27FC236}">
                <a16:creationId xmlns:a16="http://schemas.microsoft.com/office/drawing/2014/main" id="{051BF278-6CC6-AE22-F647-198B4F4C99BF}"/>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Tree>
    <p:extLst>
      <p:ext uri="{BB962C8B-B14F-4D97-AF65-F5344CB8AC3E}">
        <p14:creationId xmlns:p14="http://schemas.microsoft.com/office/powerpoint/2010/main" val="321573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sisältö ja kaavio">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A7DEE2B1-C265-42D5-1DEF-D13B1AAE2D1F}"/>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11" name="Otsikko 1">
            <a:extLst>
              <a:ext uri="{FF2B5EF4-FFF2-40B4-BE49-F238E27FC236}">
                <a16:creationId xmlns:a16="http://schemas.microsoft.com/office/drawing/2014/main" id="{3DA5239F-CB06-AD3E-9901-9D2491786DD2}"/>
              </a:ext>
            </a:extLst>
          </p:cNvPr>
          <p:cNvSpPr>
            <a:spLocks noGrp="1"/>
          </p:cNvSpPr>
          <p:nvPr>
            <p:ph type="title"/>
          </p:nvPr>
        </p:nvSpPr>
        <p:spPr>
          <a:xfrm>
            <a:off x="838200"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1">
            <a:extLst>
              <a:ext uri="{FF2B5EF4-FFF2-40B4-BE49-F238E27FC236}">
                <a16:creationId xmlns:a16="http://schemas.microsoft.com/office/drawing/2014/main" id="{BD20EACB-3CED-D88F-9E95-144033B14FFE}"/>
              </a:ext>
            </a:extLst>
          </p:cNvPr>
          <p:cNvSpPr>
            <a:spLocks noGrp="1"/>
          </p:cNvSpPr>
          <p:nvPr>
            <p:ph idx="1"/>
          </p:nvPr>
        </p:nvSpPr>
        <p:spPr>
          <a:xfrm>
            <a:off x="838200" y="1825624"/>
            <a:ext cx="5143959" cy="364192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Kaavion paikkamerkki 1">
            <a:extLst>
              <a:ext uri="{FF2B5EF4-FFF2-40B4-BE49-F238E27FC236}">
                <a16:creationId xmlns:a16="http://schemas.microsoft.com/office/drawing/2014/main" id="{DCBAF580-1008-BDD9-AF03-4DAD280CD769}"/>
              </a:ext>
            </a:extLst>
          </p:cNvPr>
          <p:cNvSpPr>
            <a:spLocks noGrp="1"/>
          </p:cNvSpPr>
          <p:nvPr>
            <p:ph type="chart" sz="quarter" idx="13"/>
          </p:nvPr>
        </p:nvSpPr>
        <p:spPr>
          <a:xfrm>
            <a:off x="6391275" y="1825623"/>
            <a:ext cx="4962525" cy="3641921"/>
          </a:xfrm>
        </p:spPr>
        <p:txBody>
          <a:bodyPr/>
          <a:lstStyle/>
          <a:p>
            <a:endParaRPr lang="fi-FI"/>
          </a:p>
        </p:txBody>
      </p:sp>
      <p:sp>
        <p:nvSpPr>
          <p:cNvPr id="15" name="Dian numeron paikkamerkki 5">
            <a:extLst>
              <a:ext uri="{FF2B5EF4-FFF2-40B4-BE49-F238E27FC236}">
                <a16:creationId xmlns:a16="http://schemas.microsoft.com/office/drawing/2014/main" id="{4A383B72-EC1F-F123-C7D8-C231807560AC}"/>
              </a:ext>
            </a:extLst>
          </p:cNvPr>
          <p:cNvSpPr>
            <a:spLocks noGrp="1"/>
          </p:cNvSpPr>
          <p:nvPr>
            <p:ph type="sldNum" sz="quarter" idx="12"/>
          </p:nvPr>
        </p:nvSpPr>
        <p:spPr>
          <a:xfrm>
            <a:off x="10906698" y="5837245"/>
            <a:ext cx="623371" cy="365125"/>
          </a:xfrm>
        </p:spPr>
        <p:txBody>
          <a:bodyPr/>
          <a:lstStyle>
            <a:lvl1pPr>
              <a:defRPr>
                <a:solidFill>
                  <a:schemeClr val="bg1"/>
                </a:solidFill>
              </a:defRPr>
            </a:lvl1pPr>
          </a:lstStyle>
          <a:p>
            <a:fld id="{1F8B9F08-98DC-E44F-AA94-2373E2549E8A}" type="slidenum">
              <a:rPr lang="fi-FI" smtClean="0"/>
              <a:pPr/>
              <a:t>‹#›</a:t>
            </a:fld>
            <a:endParaRPr lang="fi-FI"/>
          </a:p>
        </p:txBody>
      </p:sp>
      <p:sp>
        <p:nvSpPr>
          <p:cNvPr id="16" name="Alatunnisteen paikkamerkki 4">
            <a:extLst>
              <a:ext uri="{FF2B5EF4-FFF2-40B4-BE49-F238E27FC236}">
                <a16:creationId xmlns:a16="http://schemas.microsoft.com/office/drawing/2014/main" id="{4055F98A-C0CD-E39A-905F-98ADEA35B2C0}"/>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Tree>
    <p:extLst>
      <p:ext uri="{BB962C8B-B14F-4D97-AF65-F5344CB8AC3E}">
        <p14:creationId xmlns:p14="http://schemas.microsoft.com/office/powerpoint/2010/main" val="215035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sisältö ja kuva">
    <p:spTree>
      <p:nvGrpSpPr>
        <p:cNvPr id="1" name=""/>
        <p:cNvGrpSpPr/>
        <p:nvPr/>
      </p:nvGrpSpPr>
      <p:grpSpPr>
        <a:xfrm>
          <a:off x="0" y="0"/>
          <a:ext cx="0" cy="0"/>
          <a:chOff x="0" y="0"/>
          <a:chExt cx="0" cy="0"/>
        </a:xfrm>
      </p:grpSpPr>
      <p:sp>
        <p:nvSpPr>
          <p:cNvPr id="11" name="Otsikko 1">
            <a:extLst>
              <a:ext uri="{FF2B5EF4-FFF2-40B4-BE49-F238E27FC236}">
                <a16:creationId xmlns:a16="http://schemas.microsoft.com/office/drawing/2014/main" id="{C17E42B8-3114-CFD7-EE2D-9F4787099643}"/>
              </a:ext>
            </a:extLst>
          </p:cNvPr>
          <p:cNvSpPr>
            <a:spLocks noGrp="1"/>
          </p:cNvSpPr>
          <p:nvPr>
            <p:ph type="title"/>
          </p:nvPr>
        </p:nvSpPr>
        <p:spPr>
          <a:xfrm>
            <a:off x="838200" y="365125"/>
            <a:ext cx="62738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0" name="Sisällön paikkamerkki 1">
            <a:extLst>
              <a:ext uri="{FF2B5EF4-FFF2-40B4-BE49-F238E27FC236}">
                <a16:creationId xmlns:a16="http://schemas.microsoft.com/office/drawing/2014/main" id="{4339386D-85BA-BDD5-2388-127F59703DD3}"/>
              </a:ext>
            </a:extLst>
          </p:cNvPr>
          <p:cNvSpPr>
            <a:spLocks noGrp="1"/>
          </p:cNvSpPr>
          <p:nvPr>
            <p:ph idx="1"/>
          </p:nvPr>
        </p:nvSpPr>
        <p:spPr>
          <a:xfrm>
            <a:off x="838200" y="1825624"/>
            <a:ext cx="6273800" cy="3721173"/>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30" name="Alatunnisteen paikkamerkki 4">
            <a:extLst>
              <a:ext uri="{FF2B5EF4-FFF2-40B4-BE49-F238E27FC236}">
                <a16:creationId xmlns:a16="http://schemas.microsoft.com/office/drawing/2014/main" id="{1337DD01-A3F3-24AA-23B4-0A7BAEDA44B1}"/>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
        <p:nvSpPr>
          <p:cNvPr id="14" name="Kuvan paikkamerkki 13">
            <a:extLst>
              <a:ext uri="{FF2B5EF4-FFF2-40B4-BE49-F238E27FC236}">
                <a16:creationId xmlns:a16="http://schemas.microsoft.com/office/drawing/2014/main" id="{2DF86F84-A0F6-AA31-158B-39A5BD830B1F}"/>
              </a:ext>
            </a:extLst>
          </p:cNvPr>
          <p:cNvSpPr>
            <a:spLocks noGrp="1"/>
          </p:cNvSpPr>
          <p:nvPr>
            <p:ph type="pic" sz="quarter" idx="13"/>
          </p:nvPr>
        </p:nvSpPr>
        <p:spPr>
          <a:xfrm>
            <a:off x="7560003" y="-2731"/>
            <a:ext cx="4637085" cy="6478611"/>
          </a:xfrm>
          <a:custGeom>
            <a:avLst/>
            <a:gdLst>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6026282"/>
              <a:gd name="connsiteX1" fmla="*/ 4649993 w 4659420"/>
              <a:gd name="connsiteY1" fmla="*/ 0 h 6026282"/>
              <a:gd name="connsiteX2" fmla="*/ 4659420 w 4659420"/>
              <a:gd name="connsiteY2" fmla="*/ 5095187 h 6026282"/>
              <a:gd name="connsiteX3" fmla="*/ 0 w 4659420"/>
              <a:gd name="connsiteY3" fmla="*/ 6026282 h 6026282"/>
              <a:gd name="connsiteX4" fmla="*/ 0 w 4659420"/>
              <a:gd name="connsiteY4" fmla="*/ 0 h 6026282"/>
              <a:gd name="connsiteX0" fmla="*/ 0 w 4659420"/>
              <a:gd name="connsiteY0" fmla="*/ 0 h 6561019"/>
              <a:gd name="connsiteX1" fmla="*/ 4649993 w 4659420"/>
              <a:gd name="connsiteY1" fmla="*/ 0 h 6561019"/>
              <a:gd name="connsiteX2" fmla="*/ 4659420 w 4659420"/>
              <a:gd name="connsiteY2" fmla="*/ 6561019 h 6561019"/>
              <a:gd name="connsiteX3" fmla="*/ 0 w 4659420"/>
              <a:gd name="connsiteY3" fmla="*/ 6026282 h 6561019"/>
              <a:gd name="connsiteX4" fmla="*/ 0 w 4659420"/>
              <a:gd name="connsiteY4" fmla="*/ 0 h 6561019"/>
              <a:gd name="connsiteX0" fmla="*/ 0 w 4659420"/>
              <a:gd name="connsiteY0" fmla="*/ 0 h 6693103"/>
              <a:gd name="connsiteX1" fmla="*/ 4649993 w 4659420"/>
              <a:gd name="connsiteY1" fmla="*/ 0 h 6693103"/>
              <a:gd name="connsiteX2" fmla="*/ 4659420 w 4659420"/>
              <a:gd name="connsiteY2" fmla="*/ 6561019 h 6693103"/>
              <a:gd name="connsiteX3" fmla="*/ 0 w 4659420"/>
              <a:gd name="connsiteY3" fmla="*/ 6026282 h 6693103"/>
              <a:gd name="connsiteX4" fmla="*/ 0 w 4659420"/>
              <a:gd name="connsiteY4" fmla="*/ 0 h 6693103"/>
              <a:gd name="connsiteX0" fmla="*/ 0 w 4659420"/>
              <a:gd name="connsiteY0" fmla="*/ 0 h 6715395"/>
              <a:gd name="connsiteX1" fmla="*/ 4649993 w 4659420"/>
              <a:gd name="connsiteY1" fmla="*/ 0 h 6715395"/>
              <a:gd name="connsiteX2" fmla="*/ 4659420 w 4659420"/>
              <a:gd name="connsiteY2" fmla="*/ 6561019 h 6715395"/>
              <a:gd name="connsiteX3" fmla="*/ 0 w 4659420"/>
              <a:gd name="connsiteY3" fmla="*/ 6026282 h 6715395"/>
              <a:gd name="connsiteX4" fmla="*/ 0 w 4659420"/>
              <a:gd name="connsiteY4" fmla="*/ 0 h 6715395"/>
              <a:gd name="connsiteX0" fmla="*/ 0 w 4659420"/>
              <a:gd name="connsiteY0" fmla="*/ 0 h 6711721"/>
              <a:gd name="connsiteX1" fmla="*/ 4649993 w 4659420"/>
              <a:gd name="connsiteY1" fmla="*/ 0 h 6711721"/>
              <a:gd name="connsiteX2" fmla="*/ 4659420 w 4659420"/>
              <a:gd name="connsiteY2" fmla="*/ 6561019 h 6711721"/>
              <a:gd name="connsiteX3" fmla="*/ 0 w 4659420"/>
              <a:gd name="connsiteY3" fmla="*/ 5991381 h 6711721"/>
              <a:gd name="connsiteX4" fmla="*/ 0 w 4659420"/>
              <a:gd name="connsiteY4" fmla="*/ 0 h 6711721"/>
              <a:gd name="connsiteX0" fmla="*/ 0 w 4659420"/>
              <a:gd name="connsiteY0" fmla="*/ 0 h 6664958"/>
              <a:gd name="connsiteX1" fmla="*/ 4649993 w 4659420"/>
              <a:gd name="connsiteY1" fmla="*/ 0 h 6664958"/>
              <a:gd name="connsiteX2" fmla="*/ 4659420 w 4659420"/>
              <a:gd name="connsiteY2" fmla="*/ 6561019 h 6664958"/>
              <a:gd name="connsiteX3" fmla="*/ 0 w 4659420"/>
              <a:gd name="connsiteY3" fmla="*/ 5991381 h 6664958"/>
              <a:gd name="connsiteX4" fmla="*/ 0 w 4659420"/>
              <a:gd name="connsiteY4" fmla="*/ 0 h 6664958"/>
              <a:gd name="connsiteX0" fmla="*/ 0 w 4659420"/>
              <a:gd name="connsiteY0" fmla="*/ 0 h 6663887"/>
              <a:gd name="connsiteX1" fmla="*/ 4649993 w 4659420"/>
              <a:gd name="connsiteY1" fmla="*/ 0 h 6663887"/>
              <a:gd name="connsiteX2" fmla="*/ 4659420 w 4659420"/>
              <a:gd name="connsiteY2" fmla="*/ 6561019 h 6663887"/>
              <a:gd name="connsiteX3" fmla="*/ 0 w 4659420"/>
              <a:gd name="connsiteY3" fmla="*/ 5991381 h 6663887"/>
              <a:gd name="connsiteX4" fmla="*/ 0 w 4659420"/>
              <a:gd name="connsiteY4" fmla="*/ 0 h 6663887"/>
              <a:gd name="connsiteX0" fmla="*/ 0 w 4659420"/>
              <a:gd name="connsiteY0" fmla="*/ 0 h 6684199"/>
              <a:gd name="connsiteX1" fmla="*/ 4649993 w 4659420"/>
              <a:gd name="connsiteY1" fmla="*/ 0 h 6684199"/>
              <a:gd name="connsiteX2" fmla="*/ 4659420 w 4659420"/>
              <a:gd name="connsiteY2" fmla="*/ 6561019 h 6684199"/>
              <a:gd name="connsiteX3" fmla="*/ 0 w 4659420"/>
              <a:gd name="connsiteY3" fmla="*/ 5991381 h 6684199"/>
              <a:gd name="connsiteX4" fmla="*/ 0 w 4659420"/>
              <a:gd name="connsiteY4" fmla="*/ 0 h 6684199"/>
              <a:gd name="connsiteX0" fmla="*/ 0 w 4659420"/>
              <a:gd name="connsiteY0" fmla="*/ 0 h 6671516"/>
              <a:gd name="connsiteX1" fmla="*/ 4649993 w 4659420"/>
              <a:gd name="connsiteY1" fmla="*/ 0 h 6671516"/>
              <a:gd name="connsiteX2" fmla="*/ 4659420 w 4659420"/>
              <a:gd name="connsiteY2" fmla="*/ 6547058 h 6671516"/>
              <a:gd name="connsiteX3" fmla="*/ 0 w 4659420"/>
              <a:gd name="connsiteY3" fmla="*/ 5991381 h 6671516"/>
              <a:gd name="connsiteX4" fmla="*/ 0 w 4659420"/>
              <a:gd name="connsiteY4" fmla="*/ 0 h 6671516"/>
              <a:gd name="connsiteX0" fmla="*/ 0 w 4659420"/>
              <a:gd name="connsiteY0" fmla="*/ 0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0 h 6668010"/>
              <a:gd name="connsiteX0" fmla="*/ 0 w 4659420"/>
              <a:gd name="connsiteY0" fmla="*/ 176981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176981 h 6668010"/>
              <a:gd name="connsiteX0" fmla="*/ 0 w 4659420"/>
              <a:gd name="connsiteY0" fmla="*/ 0 h 6491029"/>
              <a:gd name="connsiteX1" fmla="*/ 4649993 w 4659420"/>
              <a:gd name="connsiteY1" fmla="*/ 0 h 6491029"/>
              <a:gd name="connsiteX2" fmla="*/ 4659420 w 4659420"/>
              <a:gd name="connsiteY2" fmla="*/ 6370077 h 6491029"/>
              <a:gd name="connsiteX3" fmla="*/ 0 w 4659420"/>
              <a:gd name="connsiteY3" fmla="*/ 5814400 h 6491029"/>
              <a:gd name="connsiteX4" fmla="*/ 0 w 4659420"/>
              <a:gd name="connsiteY4" fmla="*/ 0 h 6491029"/>
              <a:gd name="connsiteX0" fmla="*/ 0 w 4650293"/>
              <a:gd name="connsiteY0" fmla="*/ 0 h 6496907"/>
              <a:gd name="connsiteX1" fmla="*/ 4649993 w 4650293"/>
              <a:gd name="connsiteY1" fmla="*/ 0 h 6496907"/>
              <a:gd name="connsiteX2" fmla="*/ 4633662 w 4650293"/>
              <a:gd name="connsiteY2" fmla="*/ 6376517 h 6496907"/>
              <a:gd name="connsiteX3" fmla="*/ 0 w 4650293"/>
              <a:gd name="connsiteY3" fmla="*/ 5814400 h 6496907"/>
              <a:gd name="connsiteX4" fmla="*/ 0 w 4650293"/>
              <a:gd name="connsiteY4" fmla="*/ 0 h 6496907"/>
              <a:gd name="connsiteX0" fmla="*/ 0 w 4650293"/>
              <a:gd name="connsiteY0" fmla="*/ 0 h 6501620"/>
              <a:gd name="connsiteX1" fmla="*/ 4649993 w 4650293"/>
              <a:gd name="connsiteY1" fmla="*/ 0 h 6501620"/>
              <a:gd name="connsiteX2" fmla="*/ 4633662 w 4650293"/>
              <a:gd name="connsiteY2" fmla="*/ 6376517 h 6501620"/>
              <a:gd name="connsiteX3" fmla="*/ 0 w 4650293"/>
              <a:gd name="connsiteY3" fmla="*/ 5814400 h 6501620"/>
              <a:gd name="connsiteX4" fmla="*/ 0 w 4650293"/>
              <a:gd name="connsiteY4" fmla="*/ 0 h 6501620"/>
              <a:gd name="connsiteX0" fmla="*/ 0 w 4650293"/>
              <a:gd name="connsiteY0" fmla="*/ 0 h 6500042"/>
              <a:gd name="connsiteX1" fmla="*/ 4649993 w 4650293"/>
              <a:gd name="connsiteY1" fmla="*/ 0 h 6500042"/>
              <a:gd name="connsiteX2" fmla="*/ 4633662 w 4650293"/>
              <a:gd name="connsiteY2" fmla="*/ 6376517 h 6500042"/>
              <a:gd name="connsiteX3" fmla="*/ 0 w 4650293"/>
              <a:gd name="connsiteY3" fmla="*/ 5814400 h 6500042"/>
              <a:gd name="connsiteX4" fmla="*/ 0 w 4650293"/>
              <a:gd name="connsiteY4" fmla="*/ 0 h 6500042"/>
              <a:gd name="connsiteX0" fmla="*/ 0 w 4643961"/>
              <a:gd name="connsiteY0" fmla="*/ 0 h 6500042"/>
              <a:gd name="connsiteX1" fmla="*/ 4643554 w 4643961"/>
              <a:gd name="connsiteY1" fmla="*/ 6439 h 6500042"/>
              <a:gd name="connsiteX2" fmla="*/ 4633662 w 4643961"/>
              <a:gd name="connsiteY2" fmla="*/ 6376517 h 6500042"/>
              <a:gd name="connsiteX3" fmla="*/ 0 w 4643961"/>
              <a:gd name="connsiteY3" fmla="*/ 5814400 h 6500042"/>
              <a:gd name="connsiteX4" fmla="*/ 0 w 4643961"/>
              <a:gd name="connsiteY4" fmla="*/ 0 h 6500042"/>
              <a:gd name="connsiteX0" fmla="*/ 0 w 4643961"/>
              <a:gd name="connsiteY0" fmla="*/ 14992 h 6493603"/>
              <a:gd name="connsiteX1" fmla="*/ 4643554 w 4643961"/>
              <a:gd name="connsiteY1" fmla="*/ 0 h 6493603"/>
              <a:gd name="connsiteX2" fmla="*/ 4633662 w 4643961"/>
              <a:gd name="connsiteY2" fmla="*/ 6370078 h 6493603"/>
              <a:gd name="connsiteX3" fmla="*/ 0 w 4643961"/>
              <a:gd name="connsiteY3" fmla="*/ 5807961 h 6493603"/>
              <a:gd name="connsiteX4" fmla="*/ 0 w 4643961"/>
              <a:gd name="connsiteY4" fmla="*/ 14992 h 6493603"/>
              <a:gd name="connsiteX0" fmla="*/ 0 w 4643961"/>
              <a:gd name="connsiteY0" fmla="*/ 0 h 6478611"/>
              <a:gd name="connsiteX1" fmla="*/ 4643554 w 4643961"/>
              <a:gd name="connsiteY1" fmla="*/ 6440 h 6478611"/>
              <a:gd name="connsiteX2" fmla="*/ 4633662 w 4643961"/>
              <a:gd name="connsiteY2" fmla="*/ 6355086 h 6478611"/>
              <a:gd name="connsiteX3" fmla="*/ 0 w 4643961"/>
              <a:gd name="connsiteY3" fmla="*/ 5792969 h 6478611"/>
              <a:gd name="connsiteX4" fmla="*/ 0 w 4643961"/>
              <a:gd name="connsiteY4" fmla="*/ 0 h 6478611"/>
              <a:gd name="connsiteX0" fmla="*/ 0 w 4643961"/>
              <a:gd name="connsiteY0" fmla="*/ 704 h 6479315"/>
              <a:gd name="connsiteX1" fmla="*/ 4643554 w 4643961"/>
              <a:gd name="connsiteY1" fmla="*/ 0 h 6479315"/>
              <a:gd name="connsiteX2" fmla="*/ 4633662 w 4643961"/>
              <a:gd name="connsiteY2" fmla="*/ 6355790 h 6479315"/>
              <a:gd name="connsiteX3" fmla="*/ 0 w 4643961"/>
              <a:gd name="connsiteY3" fmla="*/ 5793673 h 6479315"/>
              <a:gd name="connsiteX4" fmla="*/ 0 w 4643961"/>
              <a:gd name="connsiteY4" fmla="*/ 704 h 6479315"/>
              <a:gd name="connsiteX0" fmla="*/ 0 w 4633662"/>
              <a:gd name="connsiteY0" fmla="*/ 0 h 6478611"/>
              <a:gd name="connsiteX1" fmla="*/ 4622123 w 4633662"/>
              <a:gd name="connsiteY1" fmla="*/ 6440 h 6478611"/>
              <a:gd name="connsiteX2" fmla="*/ 4633662 w 4633662"/>
              <a:gd name="connsiteY2" fmla="*/ 6355086 h 6478611"/>
              <a:gd name="connsiteX3" fmla="*/ 0 w 4633662"/>
              <a:gd name="connsiteY3" fmla="*/ 5792969 h 6478611"/>
              <a:gd name="connsiteX4" fmla="*/ 0 w 4633662"/>
              <a:gd name="connsiteY4" fmla="*/ 0 h 6478611"/>
              <a:gd name="connsiteX0" fmla="*/ 0 w 4637085"/>
              <a:gd name="connsiteY0" fmla="*/ 0 h 6478611"/>
              <a:gd name="connsiteX1" fmla="*/ 4636411 w 4637085"/>
              <a:gd name="connsiteY1" fmla="*/ 6440 h 6478611"/>
              <a:gd name="connsiteX2" fmla="*/ 4633662 w 4637085"/>
              <a:gd name="connsiteY2" fmla="*/ 6355086 h 6478611"/>
              <a:gd name="connsiteX3" fmla="*/ 0 w 4637085"/>
              <a:gd name="connsiteY3" fmla="*/ 5792969 h 6478611"/>
              <a:gd name="connsiteX4" fmla="*/ 0 w 4637085"/>
              <a:gd name="connsiteY4" fmla="*/ 0 h 6478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085" h="6478611">
                <a:moveTo>
                  <a:pt x="0" y="0"/>
                </a:moveTo>
                <a:lnTo>
                  <a:pt x="4636411" y="6440"/>
                </a:lnTo>
                <a:cubicBezTo>
                  <a:pt x="4639553" y="1704836"/>
                  <a:pt x="4630520" y="4656690"/>
                  <a:pt x="4633662" y="6355086"/>
                </a:cubicBezTo>
                <a:cubicBezTo>
                  <a:pt x="2304992" y="6839231"/>
                  <a:pt x="1268010" y="5740405"/>
                  <a:pt x="0" y="5792969"/>
                </a:cubicBezTo>
                <a:lnTo>
                  <a:pt x="0" y="0"/>
                </a:lnTo>
                <a:close/>
              </a:path>
            </a:pathLst>
          </a:custGeom>
        </p:spPr>
        <p:txBody>
          <a:bodyPr/>
          <a:lstStyle/>
          <a:p>
            <a:endParaRPr lang="fi-FI"/>
          </a:p>
        </p:txBody>
      </p:sp>
      <p:pic>
        <p:nvPicPr>
          <p:cNvPr id="26" name="Kuva 25">
            <a:extLst>
              <a:ext uri="{FF2B5EF4-FFF2-40B4-BE49-F238E27FC236}">
                <a16:creationId xmlns:a16="http://schemas.microsoft.com/office/drawing/2014/main" id="{78D25B7E-70FE-6E13-6178-0178C24AF824}"/>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Tree>
    <p:extLst>
      <p:ext uri="{BB962C8B-B14F-4D97-AF65-F5344CB8AC3E}">
        <p14:creationId xmlns:p14="http://schemas.microsoft.com/office/powerpoint/2010/main" val="3980370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sisältö ja kaksi kuvaa">
    <p:spTree>
      <p:nvGrpSpPr>
        <p:cNvPr id="1" name=""/>
        <p:cNvGrpSpPr/>
        <p:nvPr/>
      </p:nvGrpSpPr>
      <p:grpSpPr>
        <a:xfrm>
          <a:off x="0" y="0"/>
          <a:ext cx="0" cy="0"/>
          <a:chOff x="0" y="0"/>
          <a:chExt cx="0" cy="0"/>
        </a:xfrm>
      </p:grpSpPr>
      <p:sp>
        <p:nvSpPr>
          <p:cNvPr id="11" name="Otsikko 1">
            <a:extLst>
              <a:ext uri="{FF2B5EF4-FFF2-40B4-BE49-F238E27FC236}">
                <a16:creationId xmlns:a16="http://schemas.microsoft.com/office/drawing/2014/main" id="{C17E42B8-3114-CFD7-EE2D-9F4787099643}"/>
              </a:ext>
            </a:extLst>
          </p:cNvPr>
          <p:cNvSpPr>
            <a:spLocks noGrp="1"/>
          </p:cNvSpPr>
          <p:nvPr>
            <p:ph type="title"/>
          </p:nvPr>
        </p:nvSpPr>
        <p:spPr>
          <a:xfrm>
            <a:off x="838200" y="365125"/>
            <a:ext cx="6283960" cy="1325563"/>
          </a:xfrm>
        </p:spPr>
        <p:txBody>
          <a:bodyPr/>
          <a:lstStyle/>
          <a:p>
            <a:r>
              <a:rPr lang="fi-FI"/>
              <a:t>Muokkaa ots. perustyyl. napsautt.</a:t>
            </a:r>
          </a:p>
        </p:txBody>
      </p:sp>
      <p:sp>
        <p:nvSpPr>
          <p:cNvPr id="18" name="Sisällön paikkamerkki 1">
            <a:extLst>
              <a:ext uri="{FF2B5EF4-FFF2-40B4-BE49-F238E27FC236}">
                <a16:creationId xmlns:a16="http://schemas.microsoft.com/office/drawing/2014/main" id="{80C03844-3047-3BB3-5ADD-53013DCED2B3}"/>
              </a:ext>
            </a:extLst>
          </p:cNvPr>
          <p:cNvSpPr>
            <a:spLocks noGrp="1"/>
          </p:cNvSpPr>
          <p:nvPr>
            <p:ph idx="1"/>
          </p:nvPr>
        </p:nvSpPr>
        <p:spPr>
          <a:xfrm>
            <a:off x="838200" y="1825624"/>
            <a:ext cx="6283960" cy="3721173"/>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22" name="Kuva 21">
            <a:extLst>
              <a:ext uri="{FF2B5EF4-FFF2-40B4-BE49-F238E27FC236}">
                <a16:creationId xmlns:a16="http://schemas.microsoft.com/office/drawing/2014/main" id="{A1BA5E88-C866-10AC-AD6F-8C725CAE709B}"/>
              </a:ext>
            </a:extLst>
          </p:cNvPr>
          <p:cNvPicPr>
            <a:picLocks noChangeAspect="1"/>
          </p:cNvPicPr>
          <p:nvPr userDrawn="1"/>
        </p:nvPicPr>
        <p:blipFill rotWithShape="1">
          <a:blip r:embed="rId2"/>
          <a:srcRect t="-504" b="45018"/>
          <a:stretch/>
        </p:blipFill>
        <p:spPr>
          <a:xfrm>
            <a:off x="0" y="5546798"/>
            <a:ext cx="12196742" cy="1311202"/>
          </a:xfrm>
          <a:prstGeom prst="rect">
            <a:avLst/>
          </a:prstGeom>
        </p:spPr>
      </p:pic>
      <p:sp>
        <p:nvSpPr>
          <p:cNvPr id="16" name="Kuvan paikkamerkki 15">
            <a:extLst>
              <a:ext uri="{FF2B5EF4-FFF2-40B4-BE49-F238E27FC236}">
                <a16:creationId xmlns:a16="http://schemas.microsoft.com/office/drawing/2014/main" id="{62F2A0D5-1388-4BAF-D7DB-2C28BEEEEFD3}"/>
              </a:ext>
            </a:extLst>
          </p:cNvPr>
          <p:cNvSpPr>
            <a:spLocks noGrp="1"/>
          </p:cNvSpPr>
          <p:nvPr>
            <p:ph type="pic" sz="quarter" idx="14"/>
          </p:nvPr>
        </p:nvSpPr>
        <p:spPr>
          <a:xfrm>
            <a:off x="7559675" y="0"/>
            <a:ext cx="4632325" cy="3118081"/>
          </a:xfrm>
        </p:spPr>
        <p:txBody>
          <a:bodyPr/>
          <a:lstStyle/>
          <a:p>
            <a:endParaRPr lang="fi-FI"/>
          </a:p>
        </p:txBody>
      </p:sp>
      <p:sp>
        <p:nvSpPr>
          <p:cNvPr id="13" name="Kuvan paikkamerkki 13">
            <a:extLst>
              <a:ext uri="{FF2B5EF4-FFF2-40B4-BE49-F238E27FC236}">
                <a16:creationId xmlns:a16="http://schemas.microsoft.com/office/drawing/2014/main" id="{53875414-3B54-8BA5-7249-9EF281D76B7A}"/>
              </a:ext>
            </a:extLst>
          </p:cNvPr>
          <p:cNvSpPr>
            <a:spLocks noGrp="1"/>
          </p:cNvSpPr>
          <p:nvPr>
            <p:ph type="pic" sz="quarter" idx="13"/>
          </p:nvPr>
        </p:nvSpPr>
        <p:spPr>
          <a:xfrm>
            <a:off x="7560003" y="3227204"/>
            <a:ext cx="4637832" cy="3248676"/>
          </a:xfrm>
          <a:custGeom>
            <a:avLst/>
            <a:gdLst>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49993"/>
              <a:gd name="connsiteY0" fmla="*/ 0 h 5858758"/>
              <a:gd name="connsiteX1" fmla="*/ 4649993 w 4649993"/>
              <a:gd name="connsiteY1" fmla="*/ 0 h 5858758"/>
              <a:gd name="connsiteX2" fmla="*/ 4649993 w 4649993"/>
              <a:gd name="connsiteY2" fmla="*/ 5858758 h 5858758"/>
              <a:gd name="connsiteX3" fmla="*/ 0 w 4649993"/>
              <a:gd name="connsiteY3" fmla="*/ 5858758 h 5858758"/>
              <a:gd name="connsiteX4" fmla="*/ 0 w 4649993"/>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5858758"/>
              <a:gd name="connsiteX1" fmla="*/ 4649993 w 4659420"/>
              <a:gd name="connsiteY1" fmla="*/ 0 h 5858758"/>
              <a:gd name="connsiteX2" fmla="*/ 4659420 w 4659420"/>
              <a:gd name="connsiteY2" fmla="*/ 5095187 h 5858758"/>
              <a:gd name="connsiteX3" fmla="*/ 0 w 4659420"/>
              <a:gd name="connsiteY3" fmla="*/ 5858758 h 5858758"/>
              <a:gd name="connsiteX4" fmla="*/ 0 w 4659420"/>
              <a:gd name="connsiteY4" fmla="*/ 0 h 5858758"/>
              <a:gd name="connsiteX0" fmla="*/ 0 w 4659420"/>
              <a:gd name="connsiteY0" fmla="*/ 0 h 6026282"/>
              <a:gd name="connsiteX1" fmla="*/ 4649993 w 4659420"/>
              <a:gd name="connsiteY1" fmla="*/ 0 h 6026282"/>
              <a:gd name="connsiteX2" fmla="*/ 4659420 w 4659420"/>
              <a:gd name="connsiteY2" fmla="*/ 5095187 h 6026282"/>
              <a:gd name="connsiteX3" fmla="*/ 0 w 4659420"/>
              <a:gd name="connsiteY3" fmla="*/ 6026282 h 6026282"/>
              <a:gd name="connsiteX4" fmla="*/ 0 w 4659420"/>
              <a:gd name="connsiteY4" fmla="*/ 0 h 6026282"/>
              <a:gd name="connsiteX0" fmla="*/ 0 w 4659420"/>
              <a:gd name="connsiteY0" fmla="*/ 0 h 6561019"/>
              <a:gd name="connsiteX1" fmla="*/ 4649993 w 4659420"/>
              <a:gd name="connsiteY1" fmla="*/ 0 h 6561019"/>
              <a:gd name="connsiteX2" fmla="*/ 4659420 w 4659420"/>
              <a:gd name="connsiteY2" fmla="*/ 6561019 h 6561019"/>
              <a:gd name="connsiteX3" fmla="*/ 0 w 4659420"/>
              <a:gd name="connsiteY3" fmla="*/ 6026282 h 6561019"/>
              <a:gd name="connsiteX4" fmla="*/ 0 w 4659420"/>
              <a:gd name="connsiteY4" fmla="*/ 0 h 6561019"/>
              <a:gd name="connsiteX0" fmla="*/ 0 w 4659420"/>
              <a:gd name="connsiteY0" fmla="*/ 0 h 6693103"/>
              <a:gd name="connsiteX1" fmla="*/ 4649993 w 4659420"/>
              <a:gd name="connsiteY1" fmla="*/ 0 h 6693103"/>
              <a:gd name="connsiteX2" fmla="*/ 4659420 w 4659420"/>
              <a:gd name="connsiteY2" fmla="*/ 6561019 h 6693103"/>
              <a:gd name="connsiteX3" fmla="*/ 0 w 4659420"/>
              <a:gd name="connsiteY3" fmla="*/ 6026282 h 6693103"/>
              <a:gd name="connsiteX4" fmla="*/ 0 w 4659420"/>
              <a:gd name="connsiteY4" fmla="*/ 0 h 6693103"/>
              <a:gd name="connsiteX0" fmla="*/ 0 w 4659420"/>
              <a:gd name="connsiteY0" fmla="*/ 0 h 6715395"/>
              <a:gd name="connsiteX1" fmla="*/ 4649993 w 4659420"/>
              <a:gd name="connsiteY1" fmla="*/ 0 h 6715395"/>
              <a:gd name="connsiteX2" fmla="*/ 4659420 w 4659420"/>
              <a:gd name="connsiteY2" fmla="*/ 6561019 h 6715395"/>
              <a:gd name="connsiteX3" fmla="*/ 0 w 4659420"/>
              <a:gd name="connsiteY3" fmla="*/ 6026282 h 6715395"/>
              <a:gd name="connsiteX4" fmla="*/ 0 w 4659420"/>
              <a:gd name="connsiteY4" fmla="*/ 0 h 6715395"/>
              <a:gd name="connsiteX0" fmla="*/ 0 w 4659420"/>
              <a:gd name="connsiteY0" fmla="*/ 0 h 6711721"/>
              <a:gd name="connsiteX1" fmla="*/ 4649993 w 4659420"/>
              <a:gd name="connsiteY1" fmla="*/ 0 h 6711721"/>
              <a:gd name="connsiteX2" fmla="*/ 4659420 w 4659420"/>
              <a:gd name="connsiteY2" fmla="*/ 6561019 h 6711721"/>
              <a:gd name="connsiteX3" fmla="*/ 0 w 4659420"/>
              <a:gd name="connsiteY3" fmla="*/ 5991381 h 6711721"/>
              <a:gd name="connsiteX4" fmla="*/ 0 w 4659420"/>
              <a:gd name="connsiteY4" fmla="*/ 0 h 6711721"/>
              <a:gd name="connsiteX0" fmla="*/ 0 w 4659420"/>
              <a:gd name="connsiteY0" fmla="*/ 0 h 6664958"/>
              <a:gd name="connsiteX1" fmla="*/ 4649993 w 4659420"/>
              <a:gd name="connsiteY1" fmla="*/ 0 h 6664958"/>
              <a:gd name="connsiteX2" fmla="*/ 4659420 w 4659420"/>
              <a:gd name="connsiteY2" fmla="*/ 6561019 h 6664958"/>
              <a:gd name="connsiteX3" fmla="*/ 0 w 4659420"/>
              <a:gd name="connsiteY3" fmla="*/ 5991381 h 6664958"/>
              <a:gd name="connsiteX4" fmla="*/ 0 w 4659420"/>
              <a:gd name="connsiteY4" fmla="*/ 0 h 6664958"/>
              <a:gd name="connsiteX0" fmla="*/ 0 w 4659420"/>
              <a:gd name="connsiteY0" fmla="*/ 0 h 6663887"/>
              <a:gd name="connsiteX1" fmla="*/ 4649993 w 4659420"/>
              <a:gd name="connsiteY1" fmla="*/ 0 h 6663887"/>
              <a:gd name="connsiteX2" fmla="*/ 4659420 w 4659420"/>
              <a:gd name="connsiteY2" fmla="*/ 6561019 h 6663887"/>
              <a:gd name="connsiteX3" fmla="*/ 0 w 4659420"/>
              <a:gd name="connsiteY3" fmla="*/ 5991381 h 6663887"/>
              <a:gd name="connsiteX4" fmla="*/ 0 w 4659420"/>
              <a:gd name="connsiteY4" fmla="*/ 0 h 6663887"/>
              <a:gd name="connsiteX0" fmla="*/ 0 w 4659420"/>
              <a:gd name="connsiteY0" fmla="*/ 0 h 6684199"/>
              <a:gd name="connsiteX1" fmla="*/ 4649993 w 4659420"/>
              <a:gd name="connsiteY1" fmla="*/ 0 h 6684199"/>
              <a:gd name="connsiteX2" fmla="*/ 4659420 w 4659420"/>
              <a:gd name="connsiteY2" fmla="*/ 6561019 h 6684199"/>
              <a:gd name="connsiteX3" fmla="*/ 0 w 4659420"/>
              <a:gd name="connsiteY3" fmla="*/ 5991381 h 6684199"/>
              <a:gd name="connsiteX4" fmla="*/ 0 w 4659420"/>
              <a:gd name="connsiteY4" fmla="*/ 0 h 6684199"/>
              <a:gd name="connsiteX0" fmla="*/ 0 w 4659420"/>
              <a:gd name="connsiteY0" fmla="*/ 0 h 6671516"/>
              <a:gd name="connsiteX1" fmla="*/ 4649993 w 4659420"/>
              <a:gd name="connsiteY1" fmla="*/ 0 h 6671516"/>
              <a:gd name="connsiteX2" fmla="*/ 4659420 w 4659420"/>
              <a:gd name="connsiteY2" fmla="*/ 6547058 h 6671516"/>
              <a:gd name="connsiteX3" fmla="*/ 0 w 4659420"/>
              <a:gd name="connsiteY3" fmla="*/ 5991381 h 6671516"/>
              <a:gd name="connsiteX4" fmla="*/ 0 w 4659420"/>
              <a:gd name="connsiteY4" fmla="*/ 0 h 6671516"/>
              <a:gd name="connsiteX0" fmla="*/ 0 w 4659420"/>
              <a:gd name="connsiteY0" fmla="*/ 0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0 h 6668010"/>
              <a:gd name="connsiteX0" fmla="*/ 0 w 4659420"/>
              <a:gd name="connsiteY0" fmla="*/ 176981 h 6668010"/>
              <a:gd name="connsiteX1" fmla="*/ 4649993 w 4659420"/>
              <a:gd name="connsiteY1" fmla="*/ 0 h 6668010"/>
              <a:gd name="connsiteX2" fmla="*/ 4659420 w 4659420"/>
              <a:gd name="connsiteY2" fmla="*/ 6547058 h 6668010"/>
              <a:gd name="connsiteX3" fmla="*/ 0 w 4659420"/>
              <a:gd name="connsiteY3" fmla="*/ 5991381 h 6668010"/>
              <a:gd name="connsiteX4" fmla="*/ 0 w 4659420"/>
              <a:gd name="connsiteY4" fmla="*/ 176981 h 6668010"/>
              <a:gd name="connsiteX0" fmla="*/ 0 w 4659420"/>
              <a:gd name="connsiteY0" fmla="*/ 0 h 6491029"/>
              <a:gd name="connsiteX1" fmla="*/ 4649993 w 4659420"/>
              <a:gd name="connsiteY1" fmla="*/ 0 h 6491029"/>
              <a:gd name="connsiteX2" fmla="*/ 4659420 w 4659420"/>
              <a:gd name="connsiteY2" fmla="*/ 6370077 h 6491029"/>
              <a:gd name="connsiteX3" fmla="*/ 0 w 4659420"/>
              <a:gd name="connsiteY3" fmla="*/ 5814400 h 6491029"/>
              <a:gd name="connsiteX4" fmla="*/ 0 w 4659420"/>
              <a:gd name="connsiteY4" fmla="*/ 0 h 6491029"/>
              <a:gd name="connsiteX0" fmla="*/ 0 w 4650293"/>
              <a:gd name="connsiteY0" fmla="*/ 0 h 6496907"/>
              <a:gd name="connsiteX1" fmla="*/ 4649993 w 4650293"/>
              <a:gd name="connsiteY1" fmla="*/ 0 h 6496907"/>
              <a:gd name="connsiteX2" fmla="*/ 4633662 w 4650293"/>
              <a:gd name="connsiteY2" fmla="*/ 6376517 h 6496907"/>
              <a:gd name="connsiteX3" fmla="*/ 0 w 4650293"/>
              <a:gd name="connsiteY3" fmla="*/ 5814400 h 6496907"/>
              <a:gd name="connsiteX4" fmla="*/ 0 w 4650293"/>
              <a:gd name="connsiteY4" fmla="*/ 0 h 6496907"/>
              <a:gd name="connsiteX0" fmla="*/ 0 w 4650293"/>
              <a:gd name="connsiteY0" fmla="*/ 0 h 6501620"/>
              <a:gd name="connsiteX1" fmla="*/ 4649993 w 4650293"/>
              <a:gd name="connsiteY1" fmla="*/ 0 h 6501620"/>
              <a:gd name="connsiteX2" fmla="*/ 4633662 w 4650293"/>
              <a:gd name="connsiteY2" fmla="*/ 6376517 h 6501620"/>
              <a:gd name="connsiteX3" fmla="*/ 0 w 4650293"/>
              <a:gd name="connsiteY3" fmla="*/ 5814400 h 6501620"/>
              <a:gd name="connsiteX4" fmla="*/ 0 w 4650293"/>
              <a:gd name="connsiteY4" fmla="*/ 0 h 6501620"/>
              <a:gd name="connsiteX0" fmla="*/ 0 w 4650293"/>
              <a:gd name="connsiteY0" fmla="*/ 0 h 6500042"/>
              <a:gd name="connsiteX1" fmla="*/ 4649993 w 4650293"/>
              <a:gd name="connsiteY1" fmla="*/ 0 h 6500042"/>
              <a:gd name="connsiteX2" fmla="*/ 4633662 w 4650293"/>
              <a:gd name="connsiteY2" fmla="*/ 6376517 h 6500042"/>
              <a:gd name="connsiteX3" fmla="*/ 0 w 4650293"/>
              <a:gd name="connsiteY3" fmla="*/ 5814400 h 6500042"/>
              <a:gd name="connsiteX4" fmla="*/ 0 w 4650293"/>
              <a:gd name="connsiteY4" fmla="*/ 0 h 6500042"/>
              <a:gd name="connsiteX0" fmla="*/ 0 w 4643961"/>
              <a:gd name="connsiteY0" fmla="*/ 0 h 6500042"/>
              <a:gd name="connsiteX1" fmla="*/ 4643554 w 4643961"/>
              <a:gd name="connsiteY1" fmla="*/ 6439 h 6500042"/>
              <a:gd name="connsiteX2" fmla="*/ 4633662 w 4643961"/>
              <a:gd name="connsiteY2" fmla="*/ 6376517 h 6500042"/>
              <a:gd name="connsiteX3" fmla="*/ 0 w 4643961"/>
              <a:gd name="connsiteY3" fmla="*/ 5814400 h 6500042"/>
              <a:gd name="connsiteX4" fmla="*/ 0 w 4643961"/>
              <a:gd name="connsiteY4" fmla="*/ 0 h 6500042"/>
              <a:gd name="connsiteX0" fmla="*/ 0 w 4643961"/>
              <a:gd name="connsiteY0" fmla="*/ 0 h 6500042"/>
              <a:gd name="connsiteX1" fmla="*/ 4643554 w 4643961"/>
              <a:gd name="connsiteY1" fmla="*/ 3289466 h 6500042"/>
              <a:gd name="connsiteX2" fmla="*/ 4633662 w 4643961"/>
              <a:gd name="connsiteY2" fmla="*/ 6376517 h 6500042"/>
              <a:gd name="connsiteX3" fmla="*/ 0 w 4643961"/>
              <a:gd name="connsiteY3" fmla="*/ 5814400 h 6500042"/>
              <a:gd name="connsiteX4" fmla="*/ 0 w 4643961"/>
              <a:gd name="connsiteY4" fmla="*/ 0 h 6500042"/>
              <a:gd name="connsiteX0" fmla="*/ 11017 w 4643961"/>
              <a:gd name="connsiteY0" fmla="*/ 0 h 3228032"/>
              <a:gd name="connsiteX1" fmla="*/ 4643554 w 4643961"/>
              <a:gd name="connsiteY1" fmla="*/ 17456 h 3228032"/>
              <a:gd name="connsiteX2" fmla="*/ 4633662 w 4643961"/>
              <a:gd name="connsiteY2" fmla="*/ 3104507 h 3228032"/>
              <a:gd name="connsiteX3" fmla="*/ 0 w 4643961"/>
              <a:gd name="connsiteY3" fmla="*/ 2542390 h 3228032"/>
              <a:gd name="connsiteX4" fmla="*/ 11017 w 4643961"/>
              <a:gd name="connsiteY4" fmla="*/ 0 h 3228032"/>
              <a:gd name="connsiteX0" fmla="*/ 1060 w 4645021"/>
              <a:gd name="connsiteY0" fmla="*/ 4578 h 3210576"/>
              <a:gd name="connsiteX1" fmla="*/ 4644614 w 4645021"/>
              <a:gd name="connsiteY1" fmla="*/ 0 h 3210576"/>
              <a:gd name="connsiteX2" fmla="*/ 4634722 w 4645021"/>
              <a:gd name="connsiteY2" fmla="*/ 3087051 h 3210576"/>
              <a:gd name="connsiteX3" fmla="*/ 1060 w 4645021"/>
              <a:gd name="connsiteY3" fmla="*/ 2524934 h 3210576"/>
              <a:gd name="connsiteX4" fmla="*/ 1060 w 4645021"/>
              <a:gd name="connsiteY4" fmla="*/ 4578 h 3210576"/>
              <a:gd name="connsiteX0" fmla="*/ 1060 w 4645021"/>
              <a:gd name="connsiteY0" fmla="*/ 0 h 3237748"/>
              <a:gd name="connsiteX1" fmla="*/ 4644614 w 4645021"/>
              <a:gd name="connsiteY1" fmla="*/ 27172 h 3237748"/>
              <a:gd name="connsiteX2" fmla="*/ 4634722 w 4645021"/>
              <a:gd name="connsiteY2" fmla="*/ 3114223 h 3237748"/>
              <a:gd name="connsiteX3" fmla="*/ 1060 w 4645021"/>
              <a:gd name="connsiteY3" fmla="*/ 2552106 h 3237748"/>
              <a:gd name="connsiteX4" fmla="*/ 1060 w 4645021"/>
              <a:gd name="connsiteY4" fmla="*/ 0 h 3237748"/>
              <a:gd name="connsiteX0" fmla="*/ 1060 w 4638892"/>
              <a:gd name="connsiteY0" fmla="*/ 0 h 3237748"/>
              <a:gd name="connsiteX1" fmla="*/ 4638264 w 4638892"/>
              <a:gd name="connsiteY1" fmla="*/ 1772 h 3237748"/>
              <a:gd name="connsiteX2" fmla="*/ 4634722 w 4638892"/>
              <a:gd name="connsiteY2" fmla="*/ 3114223 h 3237748"/>
              <a:gd name="connsiteX3" fmla="*/ 1060 w 4638892"/>
              <a:gd name="connsiteY3" fmla="*/ 2552106 h 3237748"/>
              <a:gd name="connsiteX4" fmla="*/ 1060 w 4638892"/>
              <a:gd name="connsiteY4" fmla="*/ 0 h 3237748"/>
              <a:gd name="connsiteX0" fmla="*/ 1060 w 4638892"/>
              <a:gd name="connsiteY0" fmla="*/ 10928 h 3248676"/>
              <a:gd name="connsiteX1" fmla="*/ 4638264 w 4638892"/>
              <a:gd name="connsiteY1" fmla="*/ 0 h 3248676"/>
              <a:gd name="connsiteX2" fmla="*/ 4634722 w 4638892"/>
              <a:gd name="connsiteY2" fmla="*/ 3125151 h 3248676"/>
              <a:gd name="connsiteX3" fmla="*/ 1060 w 4638892"/>
              <a:gd name="connsiteY3" fmla="*/ 2563034 h 3248676"/>
              <a:gd name="connsiteX4" fmla="*/ 1060 w 4638892"/>
              <a:gd name="connsiteY4" fmla="*/ 10928 h 3248676"/>
              <a:gd name="connsiteX0" fmla="*/ 6350 w 4637832"/>
              <a:gd name="connsiteY0" fmla="*/ 4578 h 3248676"/>
              <a:gd name="connsiteX1" fmla="*/ 4637204 w 4637832"/>
              <a:gd name="connsiteY1" fmla="*/ 0 h 3248676"/>
              <a:gd name="connsiteX2" fmla="*/ 4633662 w 4637832"/>
              <a:gd name="connsiteY2" fmla="*/ 3125151 h 3248676"/>
              <a:gd name="connsiteX3" fmla="*/ 0 w 4637832"/>
              <a:gd name="connsiteY3" fmla="*/ 2563034 h 3248676"/>
              <a:gd name="connsiteX4" fmla="*/ 6350 w 4637832"/>
              <a:gd name="connsiteY4" fmla="*/ 4578 h 324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832" h="3248676">
                <a:moveTo>
                  <a:pt x="6350" y="4578"/>
                </a:moveTo>
                <a:lnTo>
                  <a:pt x="4637204" y="0"/>
                </a:lnTo>
                <a:cubicBezTo>
                  <a:pt x="4640346" y="1698396"/>
                  <a:pt x="4630520" y="1426755"/>
                  <a:pt x="4633662" y="3125151"/>
                </a:cubicBezTo>
                <a:cubicBezTo>
                  <a:pt x="2304992" y="3609296"/>
                  <a:pt x="1268010" y="2510470"/>
                  <a:pt x="0" y="2563034"/>
                </a:cubicBezTo>
                <a:cubicBezTo>
                  <a:pt x="3672" y="1715571"/>
                  <a:pt x="2678" y="852041"/>
                  <a:pt x="6350" y="4578"/>
                </a:cubicBezTo>
                <a:close/>
              </a:path>
            </a:pathLst>
          </a:custGeom>
        </p:spPr>
        <p:txBody>
          <a:bodyPr/>
          <a:lstStyle/>
          <a:p>
            <a:endParaRPr lang="fi-FI"/>
          </a:p>
        </p:txBody>
      </p:sp>
      <p:sp>
        <p:nvSpPr>
          <p:cNvPr id="27" name="Alatunnisteen paikkamerkki 4">
            <a:extLst>
              <a:ext uri="{FF2B5EF4-FFF2-40B4-BE49-F238E27FC236}">
                <a16:creationId xmlns:a16="http://schemas.microsoft.com/office/drawing/2014/main" id="{A844E37B-6825-5026-76C4-3C568ADDD550}"/>
              </a:ext>
            </a:extLst>
          </p:cNvPr>
          <p:cNvSpPr>
            <a:spLocks noGrp="1"/>
          </p:cNvSpPr>
          <p:nvPr>
            <p:ph type="ftr" sz="quarter" idx="11"/>
          </p:nvPr>
        </p:nvSpPr>
        <p:spPr>
          <a:xfrm>
            <a:off x="838201" y="5837245"/>
            <a:ext cx="4114800" cy="365125"/>
          </a:xfrm>
        </p:spPr>
        <p:txBody>
          <a:bodyPr/>
          <a:lstStyle>
            <a:lvl1pPr algn="l">
              <a:defRPr>
                <a:solidFill>
                  <a:schemeClr val="tx1"/>
                </a:solidFill>
              </a:defRPr>
            </a:lvl1pPr>
          </a:lstStyle>
          <a:p>
            <a:endParaRPr lang="fi-FI" dirty="0"/>
          </a:p>
        </p:txBody>
      </p:sp>
    </p:spTree>
    <p:extLst>
      <p:ext uri="{BB962C8B-B14F-4D97-AF65-F5344CB8AC3E}">
        <p14:creationId xmlns:p14="http://schemas.microsoft.com/office/powerpoint/2010/main" val="35458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so_kuva_taustakuvana">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1FB8D4C-7FC8-69A1-EF50-3D399FDC6787}"/>
              </a:ext>
            </a:extLst>
          </p:cNvPr>
          <p:cNvPicPr>
            <a:picLocks noChangeAspect="1"/>
          </p:cNvPicPr>
          <p:nvPr userDrawn="1"/>
        </p:nvPicPr>
        <p:blipFill rotWithShape="1">
          <a:blip r:embed="rId2"/>
          <a:srcRect b="44514"/>
          <a:stretch/>
        </p:blipFill>
        <p:spPr>
          <a:xfrm>
            <a:off x="0" y="5536638"/>
            <a:ext cx="12196742" cy="1311202"/>
          </a:xfrm>
          <a:prstGeom prst="rect">
            <a:avLst/>
          </a:prstGeom>
        </p:spPr>
      </p:pic>
    </p:spTree>
    <p:extLst>
      <p:ext uri="{BB962C8B-B14F-4D97-AF65-F5344CB8AC3E}">
        <p14:creationId xmlns:p14="http://schemas.microsoft.com/office/powerpoint/2010/main" val="67371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3360526-92DF-0C29-89E9-FEEDF99485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C12F12C-A2F2-AB52-877D-A3EEC66BA9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2259EB95-F03F-A875-730C-0180E599F9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CB3EEB-8798-104C-BDF0-568EF95E1E7E}" type="datetime1">
              <a:rPr lang="fi-FI" smtClean="0"/>
              <a:t>31.10.2024</a:t>
            </a:fld>
            <a:endParaRPr lang="fi-FI"/>
          </a:p>
        </p:txBody>
      </p:sp>
      <p:sp>
        <p:nvSpPr>
          <p:cNvPr id="5" name="Alatunnisteen paikkamerkki 4">
            <a:extLst>
              <a:ext uri="{FF2B5EF4-FFF2-40B4-BE49-F238E27FC236}">
                <a16:creationId xmlns:a16="http://schemas.microsoft.com/office/drawing/2014/main" id="{3772978A-A44D-3512-CA44-77DB18982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Janakkalan esityspohjat</a:t>
            </a:r>
          </a:p>
        </p:txBody>
      </p:sp>
      <p:sp>
        <p:nvSpPr>
          <p:cNvPr id="6" name="Dian numeron paikkamerkki 5">
            <a:extLst>
              <a:ext uri="{FF2B5EF4-FFF2-40B4-BE49-F238E27FC236}">
                <a16:creationId xmlns:a16="http://schemas.microsoft.com/office/drawing/2014/main" id="{32EC2501-1B50-0D9C-3462-E8699E61B0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B9F08-98DC-E44F-AA94-2373E2549E8A}" type="slidenum">
              <a:rPr lang="fi-FI" smtClean="0"/>
              <a:t>‹#›</a:t>
            </a:fld>
            <a:endParaRPr lang="fi-FI"/>
          </a:p>
        </p:txBody>
      </p:sp>
    </p:spTree>
    <p:extLst>
      <p:ext uri="{BB962C8B-B14F-4D97-AF65-F5344CB8AC3E}">
        <p14:creationId xmlns:p14="http://schemas.microsoft.com/office/powerpoint/2010/main" val="2133849544"/>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3" r:id="rId3"/>
    <p:sldLayoutId id="2147483650" r:id="rId4"/>
    <p:sldLayoutId id="2147483656" r:id="rId5"/>
    <p:sldLayoutId id="2147483658" r:id="rId6"/>
    <p:sldLayoutId id="2147483651" r:id="rId7"/>
    <p:sldLayoutId id="2147483654" r:id="rId8"/>
    <p:sldLayoutId id="2147483659" r:id="rId9"/>
    <p:sldLayoutId id="2147483661" r:id="rId10"/>
  </p:sldLayoutIdLst>
  <p:hf hdr="0" ftr="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8CC66DA-78AB-8CF2-409F-3DFB57715187}"/>
              </a:ext>
            </a:extLst>
          </p:cNvPr>
          <p:cNvSpPr>
            <a:spLocks noGrp="1"/>
          </p:cNvSpPr>
          <p:nvPr>
            <p:ph type="ctrTitle"/>
          </p:nvPr>
        </p:nvSpPr>
        <p:spPr>
          <a:xfrm>
            <a:off x="1254466" y="2153863"/>
            <a:ext cx="9662675" cy="1602326"/>
          </a:xfrm>
        </p:spPr>
        <p:txBody>
          <a:bodyPr>
            <a:noAutofit/>
          </a:bodyPr>
          <a:lstStyle/>
          <a:p>
            <a:r>
              <a:rPr lang="fi-FI" sz="7200" dirty="0"/>
              <a:t/>
            </a:r>
            <a:br>
              <a:rPr lang="fi-FI" sz="7200" dirty="0"/>
            </a:br>
            <a:r>
              <a:rPr lang="fi-FI" sz="7200" dirty="0" smtClean="0"/>
              <a:t>Yhteisöllinen opiskeluhuolto</a:t>
            </a:r>
            <a:endParaRPr lang="fi-FI" sz="7200" dirty="0"/>
          </a:p>
        </p:txBody>
      </p:sp>
      <p:sp>
        <p:nvSpPr>
          <p:cNvPr id="3" name="Alaotsikko 2">
            <a:extLst>
              <a:ext uri="{FF2B5EF4-FFF2-40B4-BE49-F238E27FC236}">
                <a16:creationId xmlns:a16="http://schemas.microsoft.com/office/drawing/2014/main" id="{A84A9DE3-4597-E1BA-EA4F-78AFD16AEAF1}"/>
              </a:ext>
            </a:extLst>
          </p:cNvPr>
          <p:cNvSpPr>
            <a:spLocks noGrp="1"/>
          </p:cNvSpPr>
          <p:nvPr>
            <p:ph type="subTitle" idx="1"/>
          </p:nvPr>
        </p:nvSpPr>
        <p:spPr>
          <a:xfrm>
            <a:off x="1524000" y="4853971"/>
            <a:ext cx="9144000" cy="574898"/>
          </a:xfrm>
        </p:spPr>
        <p:txBody>
          <a:bodyPr>
            <a:normAutofit/>
          </a:bodyPr>
          <a:lstStyle/>
          <a:p>
            <a:r>
              <a:rPr lang="fi-FI" sz="2400" b="1" dirty="0" smtClean="0"/>
              <a:t>Perusopetus</a:t>
            </a:r>
            <a:endParaRPr lang="fi-FI" sz="2400" b="1" dirty="0"/>
          </a:p>
        </p:txBody>
      </p:sp>
      <p:pic>
        <p:nvPicPr>
          <p:cNvPr id="4" name="Kuv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23" y="358063"/>
            <a:ext cx="1356548" cy="2493818"/>
          </a:xfrm>
          <a:prstGeom prst="rect">
            <a:avLst/>
          </a:prstGeom>
        </p:spPr>
      </p:pic>
    </p:spTree>
    <p:extLst>
      <p:ext uri="{BB962C8B-B14F-4D97-AF65-F5344CB8AC3E}">
        <p14:creationId xmlns:p14="http://schemas.microsoft.com/office/powerpoint/2010/main" val="823436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88A91A-08E1-B62D-9D06-D42727C38535}"/>
              </a:ext>
            </a:extLst>
          </p:cNvPr>
          <p:cNvSpPr>
            <a:spLocks noGrp="1"/>
          </p:cNvSpPr>
          <p:nvPr>
            <p:ph type="title"/>
          </p:nvPr>
        </p:nvSpPr>
        <p:spPr/>
        <p:txBody>
          <a:bodyPr>
            <a:normAutofit/>
          </a:bodyPr>
          <a:lstStyle/>
          <a:p>
            <a:r>
              <a:rPr lang="fi-FI" sz="2800" dirty="0" smtClean="0">
                <a:solidFill>
                  <a:srgbClr val="D5121E"/>
                </a:solidFill>
                <a:latin typeface="Century Gothic" panose="020B0502020202020204" pitchFamily="34" charset="0"/>
              </a:rPr>
              <a:t>Perusopetuksen</a:t>
            </a:r>
            <a:r>
              <a:rPr lang="fi-FI" sz="2800" b="1" i="0" u="none" strike="noStrike" dirty="0" smtClean="0">
                <a:solidFill>
                  <a:srgbClr val="D5121E"/>
                </a:solidFill>
                <a:effectLst/>
                <a:latin typeface="Century Gothic" panose="020B0502020202020204" pitchFamily="34" charset="0"/>
              </a:rPr>
              <a:t> </a:t>
            </a:r>
            <a:r>
              <a:rPr lang="fi-FI" sz="2800" b="1" i="0" u="none" strike="noStrike" dirty="0">
                <a:solidFill>
                  <a:srgbClr val="D5121E"/>
                </a:solidFill>
                <a:effectLst/>
                <a:latin typeface="Century Gothic" panose="020B0502020202020204" pitchFamily="34" charset="0"/>
              </a:rPr>
              <a:t>yhteisöllisen opiskeluhuollon </a:t>
            </a:r>
            <a:r>
              <a:rPr lang="fi-FI" sz="2800" dirty="0" smtClean="0">
                <a:solidFill>
                  <a:srgbClr val="D5121E"/>
                </a:solidFill>
                <a:latin typeface="Century Gothic" panose="020B0502020202020204" pitchFamily="34" charset="0"/>
              </a:rPr>
              <a:t>tavoitteet</a:t>
            </a:r>
            <a:endParaRPr lang="fi-FI" sz="2800" dirty="0"/>
          </a:p>
        </p:txBody>
      </p:sp>
      <p:sp>
        <p:nvSpPr>
          <p:cNvPr id="3" name="Sisällön paikkamerkki 2">
            <a:extLst>
              <a:ext uri="{FF2B5EF4-FFF2-40B4-BE49-F238E27FC236}">
                <a16:creationId xmlns:a16="http://schemas.microsoft.com/office/drawing/2014/main" id="{11418D42-D57C-277F-3636-E8418C25EDD9}"/>
              </a:ext>
            </a:extLst>
          </p:cNvPr>
          <p:cNvSpPr>
            <a:spLocks noGrp="1"/>
          </p:cNvSpPr>
          <p:nvPr>
            <p:ph idx="1"/>
          </p:nvPr>
        </p:nvSpPr>
        <p:spPr/>
        <p:txBody>
          <a:bodyPr>
            <a:normAutofit/>
          </a:bodyPr>
          <a:lstStyle/>
          <a:p>
            <a:pPr lvl="0"/>
            <a:r>
              <a:rPr lang="fi-FI" dirty="0"/>
              <a:t>Janakkalan kunnan opiskeluhuoltosuunnitelman yhteisöllisen opiskeluhuollon keskeisin tavoite on opiskelijoiden </a:t>
            </a:r>
            <a:r>
              <a:rPr lang="fi-FI" dirty="0" err="1"/>
              <a:t>resilienssin</a:t>
            </a:r>
            <a:r>
              <a:rPr lang="fi-FI" dirty="0"/>
              <a:t> vahvistaminen. </a:t>
            </a:r>
          </a:p>
          <a:p>
            <a:pPr lvl="0"/>
            <a:r>
              <a:rPr lang="fi-FI" dirty="0" err="1"/>
              <a:t>Resilienssiä</a:t>
            </a:r>
            <a:r>
              <a:rPr lang="fi-FI" dirty="0"/>
              <a:t> pyritään lisäämään vahvistamalla opiskelijoiden arjen taitoja, osallisuutta, tunne- ja vuorovaikutustaitoja sekä oppimisen iloa.</a:t>
            </a:r>
          </a:p>
          <a:p>
            <a:pPr rtl="0" fontAlgn="base">
              <a:spcBef>
                <a:spcPts val="0"/>
              </a:spcBef>
              <a:spcAft>
                <a:spcPts val="0"/>
              </a:spcAft>
              <a:buFont typeface="Arial" panose="020B0604020202020204" pitchFamily="34" charset="0"/>
              <a:buChar char="•"/>
            </a:pPr>
            <a:endParaRPr lang="fi-FI" sz="1800" b="0" i="0" u="none" strike="noStrike" dirty="0" smtClean="0">
              <a:solidFill>
                <a:srgbClr val="000000"/>
              </a:solidFill>
              <a:effectLst/>
              <a:latin typeface="Century Gothic" panose="020B0502020202020204" pitchFamily="34" charset="0"/>
            </a:endParaRPr>
          </a:p>
          <a:p>
            <a:pPr marL="0" indent="0">
              <a:buNone/>
            </a:pPr>
            <a:endParaRPr lang="fi-FI" dirty="0"/>
          </a:p>
        </p:txBody>
      </p:sp>
      <p:sp>
        <p:nvSpPr>
          <p:cNvPr id="4" name="Dian numeron paikkamerkki 3">
            <a:extLst>
              <a:ext uri="{FF2B5EF4-FFF2-40B4-BE49-F238E27FC236}">
                <a16:creationId xmlns:a16="http://schemas.microsoft.com/office/drawing/2014/main" id="{2B0D3A66-81DE-CA09-B1D8-3373822F0A95}"/>
              </a:ext>
            </a:extLst>
          </p:cNvPr>
          <p:cNvSpPr>
            <a:spLocks noGrp="1"/>
          </p:cNvSpPr>
          <p:nvPr>
            <p:ph type="sldNum" sz="quarter" idx="12"/>
          </p:nvPr>
        </p:nvSpPr>
        <p:spPr/>
        <p:txBody>
          <a:bodyPr/>
          <a:lstStyle/>
          <a:p>
            <a:fld id="{1F8B9F08-98DC-E44F-AA94-2373E2549E8A}" type="slidenum">
              <a:rPr lang="fi-FI" smtClean="0"/>
              <a:pPr/>
              <a:t>2</a:t>
            </a:fld>
            <a:endParaRPr lang="fi-FI"/>
          </a:p>
        </p:txBody>
      </p:sp>
      <p:sp>
        <p:nvSpPr>
          <p:cNvPr id="6" name="Tekstiruutu 5">
            <a:extLst>
              <a:ext uri="{FF2B5EF4-FFF2-40B4-BE49-F238E27FC236}">
                <a16:creationId xmlns:a16="http://schemas.microsoft.com/office/drawing/2014/main" id="{68C44A9F-CA6A-95E5-64F3-49B0D1185BBD}"/>
              </a:ext>
            </a:extLst>
          </p:cNvPr>
          <p:cNvSpPr txBox="1"/>
          <p:nvPr/>
        </p:nvSpPr>
        <p:spPr>
          <a:xfrm>
            <a:off x="2189505" y="3154687"/>
            <a:ext cx="6100232" cy="369332"/>
          </a:xfrm>
          <a:prstGeom prst="rect">
            <a:avLst/>
          </a:prstGeom>
          <a:noFill/>
        </p:spPr>
        <p:txBody>
          <a:bodyPr wrap="square">
            <a:spAutoFit/>
          </a:bodyPr>
          <a:lstStyle/>
          <a:p>
            <a:r>
              <a:rPr lang="fi-FI" b="0" dirty="0">
                <a:effectLst/>
              </a:rPr>
              <a:t> </a:t>
            </a:r>
            <a:endParaRPr lang="fi-FI" dirty="0"/>
          </a:p>
        </p:txBody>
      </p:sp>
    </p:spTree>
    <p:extLst>
      <p:ext uri="{BB962C8B-B14F-4D97-AF65-F5344CB8AC3E}">
        <p14:creationId xmlns:p14="http://schemas.microsoft.com/office/powerpoint/2010/main" val="88673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CE7D21-4294-F1E7-EA0B-5CA87112D785}"/>
              </a:ext>
            </a:extLst>
          </p:cNvPr>
          <p:cNvSpPr>
            <a:spLocks noGrp="1"/>
          </p:cNvSpPr>
          <p:nvPr>
            <p:ph type="title"/>
          </p:nvPr>
        </p:nvSpPr>
        <p:spPr/>
        <p:txBody>
          <a:bodyPr/>
          <a:lstStyle/>
          <a:p>
            <a:r>
              <a:rPr lang="fi-FI" dirty="0" smtClean="0"/>
              <a:t> Arjen taidot</a:t>
            </a:r>
            <a:endParaRPr lang="fi-FI" dirty="0"/>
          </a:p>
        </p:txBody>
      </p:sp>
      <p:sp>
        <p:nvSpPr>
          <p:cNvPr id="4" name="Dian numeron paikkamerkki 3">
            <a:extLst>
              <a:ext uri="{FF2B5EF4-FFF2-40B4-BE49-F238E27FC236}">
                <a16:creationId xmlns:a16="http://schemas.microsoft.com/office/drawing/2014/main" id="{B838C788-6225-885A-DE02-0C3007C031EF}"/>
              </a:ext>
            </a:extLst>
          </p:cNvPr>
          <p:cNvSpPr>
            <a:spLocks noGrp="1"/>
          </p:cNvSpPr>
          <p:nvPr>
            <p:ph type="sldNum" sz="quarter" idx="12"/>
          </p:nvPr>
        </p:nvSpPr>
        <p:spPr/>
        <p:txBody>
          <a:bodyPr/>
          <a:lstStyle/>
          <a:p>
            <a:fld id="{1F8B9F08-98DC-E44F-AA94-2373E2549E8A}" type="slidenum">
              <a:rPr lang="fi-FI" smtClean="0"/>
              <a:pPr/>
              <a:t>3</a:t>
            </a:fld>
            <a:endParaRPr lang="fi-FI"/>
          </a:p>
        </p:txBody>
      </p:sp>
      <p:sp>
        <p:nvSpPr>
          <p:cNvPr id="6" name="Tekstiruutu 5">
            <a:extLst>
              <a:ext uri="{FF2B5EF4-FFF2-40B4-BE49-F238E27FC236}">
                <a16:creationId xmlns:a16="http://schemas.microsoft.com/office/drawing/2014/main" id="{A980B750-0EE8-6E1C-DD46-ED1A6509E2AB}"/>
              </a:ext>
            </a:extLst>
          </p:cNvPr>
          <p:cNvSpPr txBox="1"/>
          <p:nvPr/>
        </p:nvSpPr>
        <p:spPr>
          <a:xfrm>
            <a:off x="3049325" y="3242346"/>
            <a:ext cx="6098650" cy="369332"/>
          </a:xfrm>
          <a:prstGeom prst="rect">
            <a:avLst/>
          </a:prstGeom>
          <a:noFill/>
        </p:spPr>
        <p:txBody>
          <a:bodyPr wrap="square">
            <a:spAutoFit/>
          </a:bodyPr>
          <a:lstStyle/>
          <a:p>
            <a:r>
              <a:rPr lang="fi-FI" b="0" dirty="0">
                <a:effectLst/>
              </a:rPr>
              <a:t> </a:t>
            </a:r>
            <a:endParaRPr lang="fi-FI" dirty="0"/>
          </a:p>
        </p:txBody>
      </p:sp>
      <p:sp>
        <p:nvSpPr>
          <p:cNvPr id="5" name="Sisällön paikkamerkki 4"/>
          <p:cNvSpPr>
            <a:spLocks noGrp="1"/>
          </p:cNvSpPr>
          <p:nvPr>
            <p:ph idx="1"/>
          </p:nvPr>
        </p:nvSpPr>
        <p:spPr>
          <a:xfrm>
            <a:off x="598516" y="1929594"/>
            <a:ext cx="10308181" cy="3641921"/>
          </a:xfrm>
        </p:spPr>
        <p:txBody>
          <a:bodyPr>
            <a:normAutofit fontScale="47500" lnSpcReduction="20000"/>
          </a:bodyPr>
          <a:lstStyle/>
          <a:p>
            <a:r>
              <a:rPr lang="fi-FI" sz="2900" dirty="0"/>
              <a:t>Opetussuunnitelmassa on kirjattuna seitsemän eri laaja-alaisen osaamisen kokonaisuutta. </a:t>
            </a:r>
          </a:p>
          <a:p>
            <a:r>
              <a:rPr lang="fi-FI" sz="2900" dirty="0"/>
              <a:t>Arjen taitoja perusopetuksessa käsitellään laaja-alaisen oppimiskokonaisuuden yhteydessä L3, Itsestä huolehtiminen ja arjen taidot. Perusopetuksessa arjen taitoihin kuuluu terveys, turvallisuus, ihmissuhteet, liikkuminen, liikenne, teknologisoituneessa arjessa toimiminen sekä oman talouden hallinta ja kuluttaminen. </a:t>
            </a:r>
          </a:p>
          <a:p>
            <a:r>
              <a:rPr lang="fi-FI" sz="2900" dirty="0"/>
              <a:t>Edellä mainittuja taitoja opetetaan oppiaineiden ohessa ja niiden sisällä. Oppilaita ohjataan ymmärtämään oman toiminnan vaikutukset omaan ja toisten hyvinvointiin, terveyteen ja turvallisuuteen. Perusopetuksessa painotetaan tunteiden tunnistamista ja vahvuuksien kartoitusta positiivisen pedagogiikan keinoin. Koulut voivat lisäksi mm. valinnaisainetarjottimin (4.-9.-luokat) tarjota opiskelijalle opintokokonaisuuksia, joissa em. taitoja harjoitellaan. Yhteisöllinen opiskeluhuolto osallistuu tarpeen mukaan luokka- tai koulumuotoisiin tempauksiin liittyen arjen taitoihin, esimerkiksi nukkumiseen, ruokailuun, liikuntaan, vapaa-aikaan, ruutuaikaan ja sosiaaliseen mediaan. </a:t>
            </a:r>
          </a:p>
          <a:p>
            <a:pPr marL="0" indent="0">
              <a:buNone/>
            </a:pPr>
            <a:r>
              <a:rPr lang="fi-FI" dirty="0"/>
              <a:t/>
            </a:r>
            <a:br>
              <a:rPr lang="fi-FI" dirty="0"/>
            </a:br>
            <a:endParaRPr lang="fi-FI" dirty="0"/>
          </a:p>
        </p:txBody>
      </p:sp>
    </p:spTree>
    <p:extLst>
      <p:ext uri="{BB962C8B-B14F-4D97-AF65-F5344CB8AC3E}">
        <p14:creationId xmlns:p14="http://schemas.microsoft.com/office/powerpoint/2010/main" val="39878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Arjen taitojen tavoitteet</a:t>
            </a:r>
            <a:endParaRPr lang="fi-FI" dirty="0"/>
          </a:p>
        </p:txBody>
      </p:sp>
      <p:sp>
        <p:nvSpPr>
          <p:cNvPr id="3" name="Sisällön paikkamerkki 2"/>
          <p:cNvSpPr>
            <a:spLocks noGrp="1"/>
          </p:cNvSpPr>
          <p:nvPr>
            <p:ph idx="1"/>
          </p:nvPr>
        </p:nvSpPr>
        <p:spPr/>
        <p:txBody>
          <a:bodyPr/>
          <a:lstStyle/>
          <a:p>
            <a:pPr lvl="0"/>
            <a:r>
              <a:rPr lang="fi-FI" dirty="0" smtClean="0"/>
              <a:t>hyvä </a:t>
            </a:r>
            <a:r>
              <a:rPr lang="fi-FI" dirty="0"/>
              <a:t>perusarki</a:t>
            </a:r>
          </a:p>
          <a:p>
            <a:pPr lvl="0"/>
            <a:r>
              <a:rPr lang="fi-FI" dirty="0"/>
              <a:t>ruokailu, liikunta, lepo, vapaa-aika tasapainoon</a:t>
            </a:r>
          </a:p>
          <a:p>
            <a:pPr lvl="0"/>
            <a:r>
              <a:rPr lang="fi-FI" dirty="0"/>
              <a:t>hyvinvointi, turvallisuus ja terveys keskiöön toiminnassa ja ajattelussa</a:t>
            </a:r>
          </a:p>
          <a:p>
            <a:pPr marL="0" indent="0">
              <a:buNone/>
            </a:pPr>
            <a:endParaRPr lang="fi-FI" dirty="0"/>
          </a:p>
        </p:txBody>
      </p:sp>
      <p:sp>
        <p:nvSpPr>
          <p:cNvPr id="4" name="Dian numeron paikkamerkki 3"/>
          <p:cNvSpPr>
            <a:spLocks noGrp="1"/>
          </p:cNvSpPr>
          <p:nvPr>
            <p:ph type="sldNum" sz="quarter" idx="12"/>
          </p:nvPr>
        </p:nvSpPr>
        <p:spPr/>
        <p:txBody>
          <a:bodyPr/>
          <a:lstStyle/>
          <a:p>
            <a:fld id="{1F8B9F08-98DC-E44F-AA94-2373E2549E8A}" type="slidenum">
              <a:rPr lang="fi-FI" smtClean="0"/>
              <a:pPr/>
              <a:t>4</a:t>
            </a:fld>
            <a:endParaRPr lang="fi-FI"/>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468" y="318696"/>
            <a:ext cx="1694077" cy="2274455"/>
          </a:xfrm>
          <a:prstGeom prst="rect">
            <a:avLst/>
          </a:prstGeom>
        </p:spPr>
      </p:pic>
      <p:pic>
        <p:nvPicPr>
          <p:cNvPr id="6" name="Kuv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760" y="4046098"/>
            <a:ext cx="2250393" cy="1791147"/>
          </a:xfrm>
          <a:prstGeom prst="rect">
            <a:avLst/>
          </a:prstGeom>
        </p:spPr>
      </p:pic>
    </p:spTree>
    <p:extLst>
      <p:ext uri="{BB962C8B-B14F-4D97-AF65-F5344CB8AC3E}">
        <p14:creationId xmlns:p14="http://schemas.microsoft.com/office/powerpoint/2010/main" val="158882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Tunne- ja vuorovaikutustaidot</a:t>
            </a:r>
            <a:endParaRPr lang="fi-FI" dirty="0"/>
          </a:p>
        </p:txBody>
      </p:sp>
      <p:sp>
        <p:nvSpPr>
          <p:cNvPr id="4" name="Dian numeron paikkamerkki 3"/>
          <p:cNvSpPr>
            <a:spLocks noGrp="1"/>
          </p:cNvSpPr>
          <p:nvPr>
            <p:ph type="sldNum" sz="quarter" idx="12"/>
          </p:nvPr>
        </p:nvSpPr>
        <p:spPr/>
        <p:txBody>
          <a:bodyPr/>
          <a:lstStyle/>
          <a:p>
            <a:fld id="{1F8B9F08-98DC-E44F-AA94-2373E2549E8A}" type="slidenum">
              <a:rPr lang="fi-FI" smtClean="0"/>
              <a:pPr/>
              <a:t>5</a:t>
            </a:fld>
            <a:endParaRPr lang="fi-FI"/>
          </a:p>
        </p:txBody>
      </p:sp>
      <p:sp>
        <p:nvSpPr>
          <p:cNvPr id="6" name="Sisällön paikkamerkki 5"/>
          <p:cNvSpPr>
            <a:spLocks noGrp="1"/>
          </p:cNvSpPr>
          <p:nvPr>
            <p:ph idx="1"/>
          </p:nvPr>
        </p:nvSpPr>
        <p:spPr>
          <a:xfrm>
            <a:off x="391098" y="1629296"/>
            <a:ext cx="10515600" cy="3695002"/>
          </a:xfrm>
        </p:spPr>
        <p:txBody>
          <a:bodyPr>
            <a:normAutofit fontScale="70000" lnSpcReduction="20000"/>
          </a:bodyPr>
          <a:lstStyle/>
          <a:p>
            <a:r>
              <a:rPr lang="fi-FI" dirty="0"/>
              <a:t>Tunne ja vuorovaikutustaitoja käsitellään laaja-alaisen oppimiskokonaisuuden yhteydessä L2, </a:t>
            </a:r>
            <a:r>
              <a:rPr lang="fi-FI" dirty="0" smtClean="0"/>
              <a:t>kulttuurinen </a:t>
            </a:r>
            <a:r>
              <a:rPr lang="fi-FI" dirty="0"/>
              <a:t>osaaminen, vuorovaikutus ja ilmaisu. Perusopetuksessa tunne- ja vuorovaikutustaidoista mainitaan muun muassa seuraavaa: oppilaita ohjataan arvostamaan ja hallitsemaan omaa kehoaan ja käyttämään sitä tunteiden ja näkemysten, ajatusten ja ideoiden ilmaisemiseen. Oppilaita ohjataan asettumaan toisen asemaan ja tarkastelemaan asioita ja tilanteita eri näkökulmista. Oppilaat saavat mahdollisuuden kantaa vastuuta omasta ja yhteisestä työstä sekä kehittää tunnetaitojaan ja sosiaalisia taitojaan. Oppilaat kasvavat huomaamaan ihmissuhteiden ja keskinäisen huolenpidon tärkeyden</a:t>
            </a:r>
            <a:r>
              <a:rPr lang="fi-FI" dirty="0" smtClean="0"/>
              <a:t>.</a:t>
            </a:r>
            <a:endParaRPr lang="fi-FI" dirty="0"/>
          </a:p>
          <a:p>
            <a:r>
              <a:rPr lang="fi-FI" dirty="0"/>
              <a:t>Tunne- ja vuorovaikutustaitoja harjoitellaan jatkuvasti osana kouluarkea. Tunnetaitoihin kuuluu tunteiden nimeämistä ja tunnistamista sekä tunnesäätelyä. Näitä voidaan opiskella erillisinä kokonaisuuksina tai siten, että ne ovat osa suurempaa kokonaisuutta. Tunne- ja vuorovaikutustaitojen opiskeluun voidaan käyttää erilaisia menetelmiä: mm. </a:t>
            </a:r>
            <a:r>
              <a:rPr lang="fi-FI" dirty="0" err="1"/>
              <a:t>NMI:n</a:t>
            </a:r>
            <a:r>
              <a:rPr lang="fi-FI" dirty="0"/>
              <a:t> Yhteispeliä kaikille ja sieltä etenkin luokkapiiri, positiivisen pedagogiikan keinot. Kiusaamisen vastaiseen toimintaan käytetään </a:t>
            </a:r>
            <a:r>
              <a:rPr lang="fi-FI" dirty="0" err="1"/>
              <a:t>KiVa</a:t>
            </a:r>
            <a:r>
              <a:rPr lang="fi-FI" dirty="0"/>
              <a:t>-koulun toimintatapoja sekä Verso-toimintaa. </a:t>
            </a:r>
          </a:p>
          <a:p>
            <a:pPr marL="0" indent="0">
              <a:buNone/>
            </a:pPr>
            <a:r>
              <a:rPr lang="fi-FI" dirty="0"/>
              <a:t/>
            </a:r>
            <a:br>
              <a:rPr lang="fi-FI" dirty="0"/>
            </a:br>
            <a:endParaRPr lang="fi-FI" dirty="0"/>
          </a:p>
        </p:txBody>
      </p:sp>
    </p:spTree>
    <p:extLst>
      <p:ext uri="{BB962C8B-B14F-4D97-AF65-F5344CB8AC3E}">
        <p14:creationId xmlns:p14="http://schemas.microsoft.com/office/powerpoint/2010/main" val="248549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1F8B9F08-98DC-E44F-AA94-2373E2549E8A}" type="slidenum">
              <a:rPr lang="fi-FI" smtClean="0"/>
              <a:pPr/>
              <a:t>6</a:t>
            </a:fld>
            <a:endParaRPr lang="fi-FI"/>
          </a:p>
        </p:txBody>
      </p:sp>
      <p:sp>
        <p:nvSpPr>
          <p:cNvPr id="2" name="Sisällön paikkamerkki 1"/>
          <p:cNvSpPr>
            <a:spLocks noGrp="1"/>
          </p:cNvSpPr>
          <p:nvPr>
            <p:ph idx="1"/>
          </p:nvPr>
        </p:nvSpPr>
        <p:spPr/>
        <p:txBody>
          <a:bodyPr/>
          <a:lstStyle/>
          <a:p>
            <a:pPr lvl="0"/>
            <a:endParaRPr lang="fi-FI" dirty="0" smtClean="0"/>
          </a:p>
          <a:p>
            <a:pPr lvl="0"/>
            <a:r>
              <a:rPr lang="fi-FI" dirty="0" smtClean="0"/>
              <a:t>tunteiden </a:t>
            </a:r>
            <a:r>
              <a:rPr lang="fi-FI" dirty="0"/>
              <a:t>tunnistaminen ja nimeäminen</a:t>
            </a:r>
          </a:p>
          <a:p>
            <a:pPr lvl="0"/>
            <a:r>
              <a:rPr lang="fi-FI" dirty="0"/>
              <a:t>löytää sopivat ja oikeat vuorovaikutuksen tavat kuhunkin </a:t>
            </a:r>
            <a:r>
              <a:rPr lang="fi-FI" dirty="0" smtClean="0"/>
              <a:t>tilanteeseen</a:t>
            </a:r>
            <a:endParaRPr lang="fi-FI" dirty="0"/>
          </a:p>
        </p:txBody>
      </p:sp>
      <p:sp>
        <p:nvSpPr>
          <p:cNvPr id="5" name="Tekstiruutu 4"/>
          <p:cNvSpPr txBox="1"/>
          <p:nvPr/>
        </p:nvSpPr>
        <p:spPr>
          <a:xfrm>
            <a:off x="838200" y="980902"/>
            <a:ext cx="9403079"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i-FI" sz="3600" b="1" dirty="0">
                <a:solidFill>
                  <a:srgbClr val="C00000"/>
                </a:solidFill>
              </a:rPr>
              <a:t>Tunne- ja vuorovaikutustaitojen </a:t>
            </a:r>
            <a:r>
              <a:rPr lang="fi-FI" sz="3600" b="1" dirty="0" smtClean="0">
                <a:solidFill>
                  <a:srgbClr val="C00000"/>
                </a:solidFill>
              </a:rPr>
              <a:t>tavoitteet</a:t>
            </a:r>
            <a:endParaRPr lang="fi-FI" sz="3600" b="1" dirty="0">
              <a:solidFill>
                <a:srgbClr val="C00000"/>
              </a:solidFill>
            </a:endParaRPr>
          </a:p>
        </p:txBody>
      </p:sp>
      <p:pic>
        <p:nvPicPr>
          <p:cNvPr id="3" name="Kuva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3418" y="3767058"/>
            <a:ext cx="2398589" cy="2252749"/>
          </a:xfrm>
          <a:prstGeom prst="rect">
            <a:avLst/>
          </a:prstGeom>
        </p:spPr>
      </p:pic>
    </p:spTree>
    <p:extLst>
      <p:ext uri="{BB962C8B-B14F-4D97-AF65-F5344CB8AC3E}">
        <p14:creationId xmlns:p14="http://schemas.microsoft.com/office/powerpoint/2010/main" val="1905200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 Osallisuus</a:t>
            </a:r>
            <a:endParaRPr lang="fi-FI" dirty="0"/>
          </a:p>
        </p:txBody>
      </p:sp>
      <p:sp>
        <p:nvSpPr>
          <p:cNvPr id="4" name="Dian numeron paikkamerkki 3"/>
          <p:cNvSpPr>
            <a:spLocks noGrp="1"/>
          </p:cNvSpPr>
          <p:nvPr>
            <p:ph type="sldNum" sz="quarter" idx="12"/>
          </p:nvPr>
        </p:nvSpPr>
        <p:spPr/>
        <p:txBody>
          <a:bodyPr/>
          <a:lstStyle/>
          <a:p>
            <a:fld id="{1F8B9F08-98DC-E44F-AA94-2373E2549E8A}" type="slidenum">
              <a:rPr lang="fi-FI" smtClean="0"/>
              <a:pPr/>
              <a:t>7</a:t>
            </a:fld>
            <a:endParaRPr lang="fi-FI"/>
          </a:p>
        </p:txBody>
      </p:sp>
      <p:sp>
        <p:nvSpPr>
          <p:cNvPr id="5" name="Sisällön paikkamerkki 4"/>
          <p:cNvSpPr>
            <a:spLocks noGrp="1"/>
          </p:cNvSpPr>
          <p:nvPr>
            <p:ph idx="1"/>
          </p:nvPr>
        </p:nvSpPr>
        <p:spPr>
          <a:xfrm>
            <a:off x="628153" y="1825624"/>
            <a:ext cx="10725647" cy="4011621"/>
          </a:xfrm>
        </p:spPr>
        <p:txBody>
          <a:bodyPr>
            <a:normAutofit fontScale="25000" lnSpcReduction="20000"/>
          </a:bodyPr>
          <a:lstStyle/>
          <a:p>
            <a:r>
              <a:rPr lang="fi-FI" sz="5600" dirty="0"/>
              <a:t>Osallisuutta perusopetuksessa käsitellään laaja-alaisen oppimiskokonaisuuden yhteydessä L7, osallistuminen, vaikuttaminen ja kestävän tulevaisuuden rakentaminen. Perusopetuksessa on rakenteisiin kirjattu mm. oppilaskuntatoiminta, jossa opiskelijat pääsevät harjoittelemaan osallistumista ja demokratiaa. </a:t>
            </a:r>
          </a:p>
          <a:p>
            <a:r>
              <a:rPr lang="fi-FI" sz="5600" dirty="0" err="1"/>
              <a:t>Inklusiivisuus</a:t>
            </a:r>
            <a:r>
              <a:rPr lang="fi-FI" sz="5600" dirty="0"/>
              <a:t> kulkee koko perusopetuksen tausta-ajatuksena ja sen tarkoituksena on poistaa tai madaltaa osallistumisen esteitä. Käytännössä tämä tarkoittaa oikea-aikaista ja oikea määräistä tukea oppilaalle (kolmiportaisen tuen järjestäminen). </a:t>
            </a:r>
          </a:p>
          <a:p>
            <a:r>
              <a:rPr lang="fi-FI" sz="5600" dirty="0"/>
              <a:t>Opiskelijoiden osallisuutta päätöksentekoon tuetaan heidän ikätasonsa ja kehitystasonsa mukaisesti. Opiskelija voi osallistua oman opiskelunsa, yhteisen koulutyön ja oppimisympäristön suunnitteluun, toteuttamiseen ja arviointiin. Opiskelijat osallistuvat oppilasjäseninä tarpeen mukaan opiskeluhuollon suunnitteluun ja toteuttamiseen. Opiskelijoita kuullaan mm. </a:t>
            </a:r>
            <a:r>
              <a:rPr lang="fi-FI" sz="5600" dirty="0" err="1"/>
              <a:t>THL:n</a:t>
            </a:r>
            <a:r>
              <a:rPr lang="fi-FI" sz="5600" dirty="0"/>
              <a:t> kouluterveyskyselyissä. Kouluterveyskyselyssä nousseita ilmiöitä  käsitellään opiskelijoiden kanssa ja heidän toiveitaan mahdollisiin interventioihin kuullaan</a:t>
            </a:r>
            <a:r>
              <a:rPr lang="fi-FI" sz="5600" dirty="0" smtClean="0"/>
              <a:t>.</a:t>
            </a:r>
          </a:p>
          <a:p>
            <a:r>
              <a:rPr lang="fi-FI" sz="5600" dirty="0"/>
              <a:t>Verso-sovittelu on käytössä Janakkalan perusopetuksessa. Verso-sovittelussa opiskelijat pääsevät osallistumaan sovitteluun vertaissovittelijoina. He oppivat työskentelemään yhdessä ja saavat tilaisuuksia harjoitella neuvottelemista, sovittelemista ja ristiriitojen ratkaisemista sekä asioiden kriittistä tarkastelua. </a:t>
            </a:r>
          </a:p>
          <a:p>
            <a:pPr marL="0" indent="0">
              <a:buNone/>
            </a:pPr>
            <a:endParaRPr lang="fi-FI" dirty="0" smtClean="0"/>
          </a:p>
          <a:p>
            <a:endParaRPr lang="fi-FI" dirty="0"/>
          </a:p>
          <a:p>
            <a:pPr marL="0" indent="0">
              <a:buNone/>
            </a:pPr>
            <a:r>
              <a:rPr lang="fi-FI" sz="2600" dirty="0"/>
              <a:t/>
            </a:r>
            <a:br>
              <a:rPr lang="fi-FI" sz="2600" dirty="0"/>
            </a:br>
            <a:r>
              <a:rPr lang="fi-FI" dirty="0"/>
              <a:t/>
            </a:r>
            <a:br>
              <a:rPr lang="fi-FI" dirty="0"/>
            </a:br>
            <a:endParaRPr lang="fi-FI" dirty="0"/>
          </a:p>
        </p:txBody>
      </p:sp>
    </p:spTree>
    <p:extLst>
      <p:ext uri="{BB962C8B-B14F-4D97-AF65-F5344CB8AC3E}">
        <p14:creationId xmlns:p14="http://schemas.microsoft.com/office/powerpoint/2010/main" val="381605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smtClean="0"/>
              <a:t>Osallisuuden tavoitteet</a:t>
            </a:r>
            <a:endParaRPr lang="fi-FI" dirty="0"/>
          </a:p>
        </p:txBody>
      </p:sp>
      <p:sp>
        <p:nvSpPr>
          <p:cNvPr id="3" name="Sisällön paikkamerkki 2"/>
          <p:cNvSpPr>
            <a:spLocks noGrp="1"/>
          </p:cNvSpPr>
          <p:nvPr>
            <p:ph idx="1"/>
          </p:nvPr>
        </p:nvSpPr>
        <p:spPr/>
        <p:txBody>
          <a:bodyPr/>
          <a:lstStyle/>
          <a:p>
            <a:pPr lvl="0"/>
            <a:r>
              <a:rPr lang="fi-FI" dirty="0"/>
              <a:t>yhdessä tekeminen ja oleminen</a:t>
            </a:r>
          </a:p>
          <a:p>
            <a:pPr lvl="0"/>
            <a:r>
              <a:rPr lang="fi-FI" dirty="0"/>
              <a:t>äänen kuuluville saaminen</a:t>
            </a:r>
          </a:p>
          <a:p>
            <a:pPr lvl="0"/>
            <a:r>
              <a:rPr lang="fi-FI" dirty="0"/>
              <a:t>tunne yhteisöön kuulumisesta</a:t>
            </a:r>
          </a:p>
          <a:p>
            <a:endParaRPr lang="fi-FI" dirty="0"/>
          </a:p>
        </p:txBody>
      </p:sp>
      <p:sp>
        <p:nvSpPr>
          <p:cNvPr id="4" name="Dian numeron paikkamerkki 3"/>
          <p:cNvSpPr>
            <a:spLocks noGrp="1"/>
          </p:cNvSpPr>
          <p:nvPr>
            <p:ph type="sldNum" sz="quarter" idx="12"/>
          </p:nvPr>
        </p:nvSpPr>
        <p:spPr/>
        <p:txBody>
          <a:bodyPr/>
          <a:lstStyle/>
          <a:p>
            <a:fld id="{1F8B9F08-98DC-E44F-AA94-2373E2549E8A}" type="slidenum">
              <a:rPr lang="fi-FI" smtClean="0"/>
              <a:pPr/>
              <a:t>8</a:t>
            </a:fld>
            <a:endParaRPr lang="fi-FI"/>
          </a:p>
        </p:txBody>
      </p:sp>
      <p:pic>
        <p:nvPicPr>
          <p:cNvPr id="5" name="Kuv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384" y="1455924"/>
            <a:ext cx="3579692" cy="3554470"/>
          </a:xfrm>
          <a:prstGeom prst="rect">
            <a:avLst/>
          </a:prstGeom>
        </p:spPr>
      </p:pic>
    </p:spTree>
    <p:extLst>
      <p:ext uri="{BB962C8B-B14F-4D97-AF65-F5344CB8AC3E}">
        <p14:creationId xmlns:p14="http://schemas.microsoft.com/office/powerpoint/2010/main" val="2186167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26D15E-939C-4AD5-0B6B-0184E5988020}"/>
              </a:ext>
            </a:extLst>
          </p:cNvPr>
          <p:cNvSpPr>
            <a:spLocks noGrp="1"/>
          </p:cNvSpPr>
          <p:nvPr>
            <p:ph type="title"/>
          </p:nvPr>
        </p:nvSpPr>
        <p:spPr/>
        <p:txBody>
          <a:bodyPr/>
          <a:lstStyle/>
          <a:p>
            <a:r>
              <a:rPr lang="fi-FI" dirty="0" smtClean="0"/>
              <a:t> Oppimisen ilo</a:t>
            </a:r>
            <a:endParaRPr lang="fi-FI" dirty="0"/>
          </a:p>
        </p:txBody>
      </p:sp>
      <p:sp>
        <p:nvSpPr>
          <p:cNvPr id="3" name="Sisällön paikkamerkki 2">
            <a:extLst>
              <a:ext uri="{FF2B5EF4-FFF2-40B4-BE49-F238E27FC236}">
                <a16:creationId xmlns:a16="http://schemas.microsoft.com/office/drawing/2014/main" id="{8B510AB0-8262-5FA8-86C8-9576C4C4CC39}"/>
              </a:ext>
            </a:extLst>
          </p:cNvPr>
          <p:cNvSpPr>
            <a:spLocks noGrp="1"/>
          </p:cNvSpPr>
          <p:nvPr>
            <p:ph idx="1"/>
          </p:nvPr>
        </p:nvSpPr>
        <p:spPr>
          <a:xfrm>
            <a:off x="391098" y="2195324"/>
            <a:ext cx="10515600" cy="3641921"/>
          </a:xfrm>
        </p:spPr>
        <p:txBody>
          <a:bodyPr>
            <a:normAutofit fontScale="92500" lnSpcReduction="10000"/>
          </a:bodyPr>
          <a:lstStyle/>
          <a:p>
            <a:r>
              <a:rPr lang="fi-FI" dirty="0"/>
              <a:t>Perusopetuksessa oppimisen iloa tuetaan </a:t>
            </a:r>
            <a:r>
              <a:rPr lang="fi-FI" dirty="0" err="1"/>
              <a:t>osallistamalla</a:t>
            </a:r>
            <a:r>
              <a:rPr lang="fi-FI" dirty="0"/>
              <a:t> oman oppimisen ja kouluympäristön suunnitteluun. Opetuksessa käytetään vaihtelevia opetusmenetelmiä opiskelijan vahvuuksien ja mielenkiinnon kohteiden mukaan. Opiskelijalle luodaan mahdollisuudet oman oppimisen suunnitteluun ja tavoitteiden asettamiseen opetussuunnitelman puitteissa. </a:t>
            </a:r>
          </a:p>
          <a:p>
            <a:r>
              <a:rPr lang="fi-FI" dirty="0"/>
              <a:t>Oppimisen iloa tavoitellaan:</a:t>
            </a:r>
          </a:p>
          <a:p>
            <a:pPr marL="0" lvl="0" indent="0">
              <a:buNone/>
            </a:pPr>
            <a:r>
              <a:rPr lang="fi-FI" dirty="0" smtClean="0"/>
              <a:t>	- opiskelijan </a:t>
            </a:r>
            <a:r>
              <a:rPr lang="fi-FI" dirty="0"/>
              <a:t>oman oppimisen suunnittelulla</a:t>
            </a:r>
          </a:p>
          <a:p>
            <a:pPr marL="0" lvl="0" indent="0">
              <a:buNone/>
            </a:pPr>
            <a:r>
              <a:rPr lang="fi-FI" dirty="0" smtClean="0"/>
              <a:t>	- vaihtelevilla </a:t>
            </a:r>
            <a:r>
              <a:rPr lang="fi-FI" dirty="0"/>
              <a:t>opetusmenetelmillä</a:t>
            </a:r>
          </a:p>
          <a:p>
            <a:pPr marL="0" lvl="0" indent="0">
              <a:buNone/>
            </a:pPr>
            <a:r>
              <a:rPr lang="fi-FI" dirty="0" smtClean="0"/>
              <a:t>	- osallisuudella</a:t>
            </a:r>
            <a:endParaRPr lang="fi-FI" dirty="0"/>
          </a:p>
          <a:p>
            <a:endParaRPr lang="fi-FI" dirty="0"/>
          </a:p>
        </p:txBody>
      </p:sp>
      <p:sp>
        <p:nvSpPr>
          <p:cNvPr id="4" name="Dian numeron paikkamerkki 3">
            <a:extLst>
              <a:ext uri="{FF2B5EF4-FFF2-40B4-BE49-F238E27FC236}">
                <a16:creationId xmlns:a16="http://schemas.microsoft.com/office/drawing/2014/main" id="{C4D6AF1B-C99E-54B2-42D5-24DB9E1ED611}"/>
              </a:ext>
            </a:extLst>
          </p:cNvPr>
          <p:cNvSpPr>
            <a:spLocks noGrp="1"/>
          </p:cNvSpPr>
          <p:nvPr>
            <p:ph type="sldNum" sz="quarter" idx="12"/>
          </p:nvPr>
        </p:nvSpPr>
        <p:spPr/>
        <p:txBody>
          <a:bodyPr/>
          <a:lstStyle/>
          <a:p>
            <a:fld id="{1F8B9F08-98DC-E44F-AA94-2373E2549E8A}" type="slidenum">
              <a:rPr lang="fi-FI" smtClean="0"/>
              <a:pPr/>
              <a:t>9</a:t>
            </a:fld>
            <a:endParaRPr lang="fi-FI"/>
          </a:p>
        </p:txBody>
      </p:sp>
      <p:pic>
        <p:nvPicPr>
          <p:cNvPr id="1026" name="Picture 2">
            <a:extLst>
              <a:ext uri="{FF2B5EF4-FFF2-40B4-BE49-F238E27FC236}">
                <a16:creationId xmlns:a16="http://schemas.microsoft.com/office/drawing/2014/main" id="{727FE344-CB1A-5407-6BC9-D8517C8BB0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6807" y="147640"/>
            <a:ext cx="2145364" cy="19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114175"/>
      </p:ext>
    </p:extLst>
  </p:cSld>
  <p:clrMapOvr>
    <a:masterClrMapping/>
  </p:clrMapOvr>
</p:sld>
</file>

<file path=ppt/theme/theme1.xml><?xml version="1.0" encoding="utf-8"?>
<a:theme xmlns:a="http://schemas.openxmlformats.org/drawingml/2006/main" name="Office-teema">
  <a:themeElements>
    <a:clrScheme name="Janakkala_2023">
      <a:dk1>
        <a:srgbClr val="000000"/>
      </a:dk1>
      <a:lt1>
        <a:srgbClr val="FFFFFF"/>
      </a:lt1>
      <a:dk2>
        <a:srgbClr val="44546A"/>
      </a:dk2>
      <a:lt2>
        <a:srgbClr val="E7E6E6"/>
      </a:lt2>
      <a:accent1>
        <a:srgbClr val="D5121E"/>
      </a:accent1>
      <a:accent2>
        <a:srgbClr val="1951A0"/>
      </a:accent2>
      <a:accent3>
        <a:srgbClr val="2C9741"/>
      </a:accent3>
      <a:accent4>
        <a:srgbClr val="D3D3D3"/>
      </a:accent4>
      <a:accent5>
        <a:srgbClr val="EE7177"/>
      </a:accent5>
      <a:accent6>
        <a:srgbClr val="E3E7E4"/>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74381</TotalTime>
  <Words>604</Words>
  <Application>Microsoft Office PowerPoint</Application>
  <PresentationFormat>Laajakuva</PresentationFormat>
  <Paragraphs>51</Paragraphs>
  <Slides>9</Slides>
  <Notes>1</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9</vt:i4>
      </vt:variant>
    </vt:vector>
  </HeadingPairs>
  <TitlesOfParts>
    <vt:vector size="13" baseType="lpstr">
      <vt:lpstr>Arial</vt:lpstr>
      <vt:lpstr>Calibri</vt:lpstr>
      <vt:lpstr>Century Gothic</vt:lpstr>
      <vt:lpstr>Office-teema</vt:lpstr>
      <vt:lpstr> Yhteisöllinen opiskeluhuolto</vt:lpstr>
      <vt:lpstr>Perusopetuksen yhteisöllisen opiskeluhuollon tavoitteet</vt:lpstr>
      <vt:lpstr> Arjen taidot</vt:lpstr>
      <vt:lpstr>Arjen taitojen tavoitteet</vt:lpstr>
      <vt:lpstr>Tunne- ja vuorovaikutustaidot</vt:lpstr>
      <vt:lpstr>PowerPoint-esitys</vt:lpstr>
      <vt:lpstr> Osallisuus</vt:lpstr>
      <vt:lpstr>Osallisuuden tavoitteet</vt:lpstr>
      <vt:lpstr> Oppimisen ilo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Janakkalan esityspohjat</dc:title>
  <dc:creator>Jari Numminen</dc:creator>
  <cp:lastModifiedBy>Ranta Riitta (Janakkala)</cp:lastModifiedBy>
  <cp:revision>69</cp:revision>
  <cp:lastPrinted>2024-02-22T10:04:41Z</cp:lastPrinted>
  <dcterms:created xsi:type="dcterms:W3CDTF">2023-05-03T07:14:58Z</dcterms:created>
  <dcterms:modified xsi:type="dcterms:W3CDTF">2024-10-31T11:33:22Z</dcterms:modified>
</cp:coreProperties>
</file>