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81" r:id="rId5"/>
    <p:sldId id="279" r:id="rId6"/>
    <p:sldId id="282" r:id="rId7"/>
    <p:sldId id="273" r:id="rId8"/>
    <p:sldId id="283" r:id="rId9"/>
    <p:sldId id="270" r:id="rId10"/>
    <p:sldId id="260" r:id="rId11"/>
    <p:sldId id="275" r:id="rId12"/>
    <p:sldId id="263" r:id="rId13"/>
    <p:sldId id="276" r:id="rId14"/>
    <p:sldId id="284" r:id="rId15"/>
    <p:sldId id="277" r:id="rId16"/>
    <p:sldId id="287" r:id="rId17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337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A5D8E-6C40-49E6-AC27-5DCC56E3839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53E2F98-FFF7-48AC-9A29-9D899F572836}">
      <dgm:prSet phldrT="[Teksti]"/>
      <dgm:spPr/>
      <dgm:t>
        <a:bodyPr/>
        <a:lstStyle/>
        <a:p>
          <a:r>
            <a:rPr lang="fi-FI" dirty="0"/>
            <a:t>1. Tutustu uuteen!</a:t>
          </a:r>
        </a:p>
      </dgm:t>
    </dgm:pt>
    <dgm:pt modelId="{412FC713-D6EC-4B05-B63C-34BF389FCAB8}" type="parTrans" cxnId="{0EAE0DDF-4546-4760-A8FA-BB42382F329E}">
      <dgm:prSet/>
      <dgm:spPr/>
      <dgm:t>
        <a:bodyPr/>
        <a:lstStyle/>
        <a:p>
          <a:endParaRPr lang="fi-FI"/>
        </a:p>
      </dgm:t>
    </dgm:pt>
    <dgm:pt modelId="{FD7CE0A9-1A4F-4588-B8E5-C4E286A43A7A}" type="sibTrans" cxnId="{0EAE0DDF-4546-4760-A8FA-BB42382F329E}">
      <dgm:prSet/>
      <dgm:spPr/>
      <dgm:t>
        <a:bodyPr/>
        <a:lstStyle/>
        <a:p>
          <a:endParaRPr lang="fi-FI"/>
        </a:p>
      </dgm:t>
    </dgm:pt>
    <dgm:pt modelId="{9440989C-E23F-42EC-A87F-4248B9875EAB}">
      <dgm:prSet phldrT="[Teksti]"/>
      <dgm:spPr/>
      <dgm:t>
        <a:bodyPr/>
        <a:lstStyle/>
        <a:p>
          <a:r>
            <a:rPr lang="fi-FI" dirty="0"/>
            <a:t>2. </a:t>
          </a:r>
        </a:p>
        <a:p>
          <a:r>
            <a:rPr lang="fi-FI" dirty="0"/>
            <a:t>Voi hyvin!</a:t>
          </a:r>
        </a:p>
      </dgm:t>
    </dgm:pt>
    <dgm:pt modelId="{EC834C82-0E58-409D-8934-ACB3E9AD88C9}" type="parTrans" cxnId="{B338DCEC-D72D-42A1-A589-D01A2364BA0A}">
      <dgm:prSet/>
      <dgm:spPr/>
      <dgm:t>
        <a:bodyPr/>
        <a:lstStyle/>
        <a:p>
          <a:endParaRPr lang="fi-FI"/>
        </a:p>
      </dgm:t>
    </dgm:pt>
    <dgm:pt modelId="{4778AE40-2D35-4D4A-A1DA-429F6FA7207E}" type="sibTrans" cxnId="{B338DCEC-D72D-42A1-A589-D01A2364BA0A}">
      <dgm:prSet/>
      <dgm:spPr/>
      <dgm:t>
        <a:bodyPr/>
        <a:lstStyle/>
        <a:p>
          <a:endParaRPr lang="fi-FI"/>
        </a:p>
      </dgm:t>
    </dgm:pt>
    <dgm:pt modelId="{E217F151-4122-4B8F-8BC3-CCD25B327985}">
      <dgm:prSet phldrT="[Teksti]"/>
      <dgm:spPr/>
      <dgm:t>
        <a:bodyPr/>
        <a:lstStyle/>
        <a:p>
          <a:r>
            <a:rPr lang="fi-FI" dirty="0"/>
            <a:t>3.</a:t>
          </a:r>
        </a:p>
        <a:p>
          <a:r>
            <a:rPr lang="fi-FI" dirty="0"/>
            <a:t>Lisää </a:t>
          </a:r>
          <a:r>
            <a:rPr lang="fi-FI" dirty="0" err="1"/>
            <a:t>motii</a:t>
          </a:r>
          <a:r>
            <a:rPr lang="fi-FI" dirty="0"/>
            <a:t>!</a:t>
          </a:r>
        </a:p>
      </dgm:t>
    </dgm:pt>
    <dgm:pt modelId="{735E121B-0BD4-422E-9EDE-1ED632386B94}" type="parTrans" cxnId="{F4908EE3-315F-4C40-96B5-B84BA38F4B05}">
      <dgm:prSet/>
      <dgm:spPr/>
      <dgm:t>
        <a:bodyPr/>
        <a:lstStyle/>
        <a:p>
          <a:endParaRPr lang="fi-FI"/>
        </a:p>
      </dgm:t>
    </dgm:pt>
    <dgm:pt modelId="{86EA1A31-E5DA-4EB9-85A1-14B321469BBF}" type="sibTrans" cxnId="{F4908EE3-315F-4C40-96B5-B84BA38F4B05}">
      <dgm:prSet/>
      <dgm:spPr/>
      <dgm:t>
        <a:bodyPr/>
        <a:lstStyle/>
        <a:p>
          <a:endParaRPr lang="fi-FI"/>
        </a:p>
      </dgm:t>
    </dgm:pt>
    <dgm:pt modelId="{FA0FD5EA-EF18-4655-A6D6-B14F286FD53C}">
      <dgm:prSet phldrT="[Teksti]"/>
      <dgm:spPr/>
      <dgm:t>
        <a:bodyPr/>
        <a:lstStyle/>
        <a:p>
          <a:r>
            <a:rPr lang="fi-FI" dirty="0"/>
            <a:t>4. Kevättä kohti!</a:t>
          </a:r>
        </a:p>
      </dgm:t>
    </dgm:pt>
    <dgm:pt modelId="{4B691139-5C8F-4EFE-A4D2-6EFF8B1D834E}" type="parTrans" cxnId="{E4857B9C-28A5-41CD-9D10-619F32849C2B}">
      <dgm:prSet/>
      <dgm:spPr/>
      <dgm:t>
        <a:bodyPr/>
        <a:lstStyle/>
        <a:p>
          <a:endParaRPr lang="fi-FI"/>
        </a:p>
      </dgm:t>
    </dgm:pt>
    <dgm:pt modelId="{1FA6A015-5689-4DEB-829A-1D5FE9546F14}" type="sibTrans" cxnId="{E4857B9C-28A5-41CD-9D10-619F32849C2B}">
      <dgm:prSet/>
      <dgm:spPr/>
      <dgm:t>
        <a:bodyPr/>
        <a:lstStyle/>
        <a:p>
          <a:endParaRPr lang="fi-FI"/>
        </a:p>
      </dgm:t>
    </dgm:pt>
    <dgm:pt modelId="{278A9F08-75BC-44DC-B73E-D04F758F94E9}">
      <dgm:prSet phldrT="[Teksti]"/>
      <dgm:spPr/>
      <dgm:t>
        <a:bodyPr/>
        <a:lstStyle/>
        <a:p>
          <a:r>
            <a:rPr lang="fi-FI" dirty="0"/>
            <a:t>5. Huomaa hyvä!</a:t>
          </a:r>
        </a:p>
      </dgm:t>
    </dgm:pt>
    <dgm:pt modelId="{A59450A2-66E4-4A16-AC86-47EB5952B025}" type="parTrans" cxnId="{298E3A92-A59A-4815-98B3-8D6A79C6C1E7}">
      <dgm:prSet/>
      <dgm:spPr/>
      <dgm:t>
        <a:bodyPr/>
        <a:lstStyle/>
        <a:p>
          <a:endParaRPr lang="fi-FI"/>
        </a:p>
      </dgm:t>
    </dgm:pt>
    <dgm:pt modelId="{8F93E4BB-F26B-4758-8D72-1709439F0D07}" type="sibTrans" cxnId="{298E3A92-A59A-4815-98B3-8D6A79C6C1E7}">
      <dgm:prSet/>
      <dgm:spPr/>
      <dgm:t>
        <a:bodyPr/>
        <a:lstStyle/>
        <a:p>
          <a:endParaRPr lang="fi-FI"/>
        </a:p>
      </dgm:t>
    </dgm:pt>
    <dgm:pt modelId="{1E918FB3-B5AA-468F-85D2-49BB3B8E8BFE}" type="pres">
      <dgm:prSet presAssocID="{730A5D8E-6C40-49E6-AC27-5DCC56E38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866309E-6704-429F-9BA2-9EF2A2439B04}" type="pres">
      <dgm:prSet presAssocID="{853E2F98-FFF7-48AC-9A29-9D899F572836}" presName="node" presStyleLbl="node1" presStyleIdx="0" presStyleCnt="5" custRadScaleRad="103423" custRadScaleInc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B6B7011-EF46-45D6-80B6-DA2095517D8F}" type="pres">
      <dgm:prSet presAssocID="{FD7CE0A9-1A4F-4588-B8E5-C4E286A43A7A}" presName="sibTrans" presStyleLbl="sibTrans2D1" presStyleIdx="0" presStyleCnt="5"/>
      <dgm:spPr/>
      <dgm:t>
        <a:bodyPr/>
        <a:lstStyle/>
        <a:p>
          <a:endParaRPr lang="fi-FI"/>
        </a:p>
      </dgm:t>
    </dgm:pt>
    <dgm:pt modelId="{47FFA765-EF4F-4B82-8A1D-97CAFDA344EF}" type="pres">
      <dgm:prSet presAssocID="{FD7CE0A9-1A4F-4588-B8E5-C4E286A43A7A}" presName="connectorText" presStyleLbl="sibTrans2D1" presStyleIdx="0" presStyleCnt="5"/>
      <dgm:spPr/>
      <dgm:t>
        <a:bodyPr/>
        <a:lstStyle/>
        <a:p>
          <a:endParaRPr lang="fi-FI"/>
        </a:p>
      </dgm:t>
    </dgm:pt>
    <dgm:pt modelId="{9ABED930-EECA-40DF-AEA0-9065BA05F9B0}" type="pres">
      <dgm:prSet presAssocID="{9440989C-E23F-42EC-A87F-4248B9875E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8C4382-7C64-40BB-AAD0-7F93C1F58E2E}" type="pres">
      <dgm:prSet presAssocID="{4778AE40-2D35-4D4A-A1DA-429F6FA7207E}" presName="sibTrans" presStyleLbl="sibTrans2D1" presStyleIdx="1" presStyleCnt="5"/>
      <dgm:spPr/>
      <dgm:t>
        <a:bodyPr/>
        <a:lstStyle/>
        <a:p>
          <a:endParaRPr lang="fi-FI"/>
        </a:p>
      </dgm:t>
    </dgm:pt>
    <dgm:pt modelId="{D4948020-0C5F-4D5E-ADDA-946B599174AF}" type="pres">
      <dgm:prSet presAssocID="{4778AE40-2D35-4D4A-A1DA-429F6FA7207E}" presName="connectorText" presStyleLbl="sibTrans2D1" presStyleIdx="1" presStyleCnt="5"/>
      <dgm:spPr/>
      <dgm:t>
        <a:bodyPr/>
        <a:lstStyle/>
        <a:p>
          <a:endParaRPr lang="fi-FI"/>
        </a:p>
      </dgm:t>
    </dgm:pt>
    <dgm:pt modelId="{320A6ECC-E3F4-44DF-98AD-862897214D06}" type="pres">
      <dgm:prSet presAssocID="{E217F151-4122-4B8F-8BC3-CCD25B3279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CFDD81-3536-47D0-A697-23293C507C2E}" type="pres">
      <dgm:prSet presAssocID="{86EA1A31-E5DA-4EB9-85A1-14B321469BBF}" presName="sibTrans" presStyleLbl="sibTrans2D1" presStyleIdx="2" presStyleCnt="5"/>
      <dgm:spPr/>
      <dgm:t>
        <a:bodyPr/>
        <a:lstStyle/>
        <a:p>
          <a:endParaRPr lang="fi-FI"/>
        </a:p>
      </dgm:t>
    </dgm:pt>
    <dgm:pt modelId="{A844605F-BC49-4EAF-9622-C7BB43FD9EB2}" type="pres">
      <dgm:prSet presAssocID="{86EA1A31-E5DA-4EB9-85A1-14B321469BBF}" presName="connectorText" presStyleLbl="sibTrans2D1" presStyleIdx="2" presStyleCnt="5"/>
      <dgm:spPr/>
      <dgm:t>
        <a:bodyPr/>
        <a:lstStyle/>
        <a:p>
          <a:endParaRPr lang="fi-FI"/>
        </a:p>
      </dgm:t>
    </dgm:pt>
    <dgm:pt modelId="{CB8A520A-D06A-4DDB-AD03-8BD5E61F9436}" type="pres">
      <dgm:prSet presAssocID="{FA0FD5EA-EF18-4655-A6D6-B14F286FD53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4C78391-1181-4A4E-88EE-F8B6D39415FC}" type="pres">
      <dgm:prSet presAssocID="{1FA6A015-5689-4DEB-829A-1D5FE9546F14}" presName="sibTrans" presStyleLbl="sibTrans2D1" presStyleIdx="3" presStyleCnt="5"/>
      <dgm:spPr/>
      <dgm:t>
        <a:bodyPr/>
        <a:lstStyle/>
        <a:p>
          <a:endParaRPr lang="fi-FI"/>
        </a:p>
      </dgm:t>
    </dgm:pt>
    <dgm:pt modelId="{C2C3081A-1C82-4FBD-B97E-8D4E31016681}" type="pres">
      <dgm:prSet presAssocID="{1FA6A015-5689-4DEB-829A-1D5FE9546F14}" presName="connectorText" presStyleLbl="sibTrans2D1" presStyleIdx="3" presStyleCnt="5"/>
      <dgm:spPr/>
      <dgm:t>
        <a:bodyPr/>
        <a:lstStyle/>
        <a:p>
          <a:endParaRPr lang="fi-FI"/>
        </a:p>
      </dgm:t>
    </dgm:pt>
    <dgm:pt modelId="{160B576D-2803-42E2-8F89-987561255B95}" type="pres">
      <dgm:prSet presAssocID="{278A9F08-75BC-44DC-B73E-D04F758F94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282F6B-554A-42E5-9FD6-C521C1D9BB4B}" type="pres">
      <dgm:prSet presAssocID="{8F93E4BB-F26B-4758-8D72-1709439F0D07}" presName="sibTrans" presStyleLbl="sibTrans2D1" presStyleIdx="4" presStyleCnt="5"/>
      <dgm:spPr/>
      <dgm:t>
        <a:bodyPr/>
        <a:lstStyle/>
        <a:p>
          <a:endParaRPr lang="fi-FI"/>
        </a:p>
      </dgm:t>
    </dgm:pt>
    <dgm:pt modelId="{9C6EE175-357F-42EA-8923-E771984111F7}" type="pres">
      <dgm:prSet presAssocID="{8F93E4BB-F26B-4758-8D72-1709439F0D07}" presName="connectorText" presStyleLbl="sibTrans2D1" presStyleIdx="4" presStyleCnt="5"/>
      <dgm:spPr/>
      <dgm:t>
        <a:bodyPr/>
        <a:lstStyle/>
        <a:p>
          <a:endParaRPr lang="fi-FI"/>
        </a:p>
      </dgm:t>
    </dgm:pt>
  </dgm:ptLst>
  <dgm:cxnLst>
    <dgm:cxn modelId="{59CF35FE-E2ED-4547-8E19-45861F2CC0DD}" type="presOf" srcId="{4778AE40-2D35-4D4A-A1DA-429F6FA7207E}" destId="{D4948020-0C5F-4D5E-ADDA-946B599174AF}" srcOrd="1" destOrd="0" presId="urn:microsoft.com/office/officeart/2005/8/layout/cycle2"/>
    <dgm:cxn modelId="{0EAE0DDF-4546-4760-A8FA-BB42382F329E}" srcId="{730A5D8E-6C40-49E6-AC27-5DCC56E38391}" destId="{853E2F98-FFF7-48AC-9A29-9D899F572836}" srcOrd="0" destOrd="0" parTransId="{412FC713-D6EC-4B05-B63C-34BF389FCAB8}" sibTransId="{FD7CE0A9-1A4F-4588-B8E5-C4E286A43A7A}"/>
    <dgm:cxn modelId="{931D0FED-14F3-400D-B453-011812AABB70}" type="presOf" srcId="{FD7CE0A9-1A4F-4588-B8E5-C4E286A43A7A}" destId="{1B6B7011-EF46-45D6-80B6-DA2095517D8F}" srcOrd="0" destOrd="0" presId="urn:microsoft.com/office/officeart/2005/8/layout/cycle2"/>
    <dgm:cxn modelId="{B338DCEC-D72D-42A1-A589-D01A2364BA0A}" srcId="{730A5D8E-6C40-49E6-AC27-5DCC56E38391}" destId="{9440989C-E23F-42EC-A87F-4248B9875EAB}" srcOrd="1" destOrd="0" parTransId="{EC834C82-0E58-409D-8934-ACB3E9AD88C9}" sibTransId="{4778AE40-2D35-4D4A-A1DA-429F6FA7207E}"/>
    <dgm:cxn modelId="{A02FF7B0-3F16-44D0-8019-B7086B49B980}" type="presOf" srcId="{730A5D8E-6C40-49E6-AC27-5DCC56E38391}" destId="{1E918FB3-B5AA-468F-85D2-49BB3B8E8BFE}" srcOrd="0" destOrd="0" presId="urn:microsoft.com/office/officeart/2005/8/layout/cycle2"/>
    <dgm:cxn modelId="{7E6270CD-3AD3-4BAC-A278-0191783682B6}" type="presOf" srcId="{86EA1A31-E5DA-4EB9-85A1-14B321469BBF}" destId="{A844605F-BC49-4EAF-9622-C7BB43FD9EB2}" srcOrd="1" destOrd="0" presId="urn:microsoft.com/office/officeart/2005/8/layout/cycle2"/>
    <dgm:cxn modelId="{5775FC8C-2718-4BA6-8668-764E97B58465}" type="presOf" srcId="{E217F151-4122-4B8F-8BC3-CCD25B327985}" destId="{320A6ECC-E3F4-44DF-98AD-862897214D06}" srcOrd="0" destOrd="0" presId="urn:microsoft.com/office/officeart/2005/8/layout/cycle2"/>
    <dgm:cxn modelId="{DEE3A709-4633-4D1A-9B05-529C9474C2F3}" type="presOf" srcId="{4778AE40-2D35-4D4A-A1DA-429F6FA7207E}" destId="{858C4382-7C64-40BB-AAD0-7F93C1F58E2E}" srcOrd="0" destOrd="0" presId="urn:microsoft.com/office/officeart/2005/8/layout/cycle2"/>
    <dgm:cxn modelId="{298E3A92-A59A-4815-98B3-8D6A79C6C1E7}" srcId="{730A5D8E-6C40-49E6-AC27-5DCC56E38391}" destId="{278A9F08-75BC-44DC-B73E-D04F758F94E9}" srcOrd="4" destOrd="0" parTransId="{A59450A2-66E4-4A16-AC86-47EB5952B025}" sibTransId="{8F93E4BB-F26B-4758-8D72-1709439F0D07}"/>
    <dgm:cxn modelId="{7CE67CD1-858D-418B-AC15-90CE888B6B7F}" type="presOf" srcId="{1FA6A015-5689-4DEB-829A-1D5FE9546F14}" destId="{E4C78391-1181-4A4E-88EE-F8B6D39415FC}" srcOrd="0" destOrd="0" presId="urn:microsoft.com/office/officeart/2005/8/layout/cycle2"/>
    <dgm:cxn modelId="{8385CB03-A63C-440C-8C37-4371350DF7F6}" type="presOf" srcId="{1FA6A015-5689-4DEB-829A-1D5FE9546F14}" destId="{C2C3081A-1C82-4FBD-B97E-8D4E31016681}" srcOrd="1" destOrd="0" presId="urn:microsoft.com/office/officeart/2005/8/layout/cycle2"/>
    <dgm:cxn modelId="{31439799-9D66-43CD-B471-01721E42236B}" type="presOf" srcId="{86EA1A31-E5DA-4EB9-85A1-14B321469BBF}" destId="{40CFDD81-3536-47D0-A697-23293C507C2E}" srcOrd="0" destOrd="0" presId="urn:microsoft.com/office/officeart/2005/8/layout/cycle2"/>
    <dgm:cxn modelId="{85A4DB64-088F-43AD-9632-258D88AF176F}" type="presOf" srcId="{8F93E4BB-F26B-4758-8D72-1709439F0D07}" destId="{9C6EE175-357F-42EA-8923-E771984111F7}" srcOrd="1" destOrd="0" presId="urn:microsoft.com/office/officeart/2005/8/layout/cycle2"/>
    <dgm:cxn modelId="{F4908EE3-315F-4C40-96B5-B84BA38F4B05}" srcId="{730A5D8E-6C40-49E6-AC27-5DCC56E38391}" destId="{E217F151-4122-4B8F-8BC3-CCD25B327985}" srcOrd="2" destOrd="0" parTransId="{735E121B-0BD4-422E-9EDE-1ED632386B94}" sibTransId="{86EA1A31-E5DA-4EB9-85A1-14B321469BBF}"/>
    <dgm:cxn modelId="{164A26C9-B643-40BC-9E31-B404F36369E5}" type="presOf" srcId="{278A9F08-75BC-44DC-B73E-D04F758F94E9}" destId="{160B576D-2803-42E2-8F89-987561255B95}" srcOrd="0" destOrd="0" presId="urn:microsoft.com/office/officeart/2005/8/layout/cycle2"/>
    <dgm:cxn modelId="{725F4EA0-BA21-4426-892D-7615DE7B4894}" type="presOf" srcId="{853E2F98-FFF7-48AC-9A29-9D899F572836}" destId="{A866309E-6704-429F-9BA2-9EF2A2439B04}" srcOrd="0" destOrd="0" presId="urn:microsoft.com/office/officeart/2005/8/layout/cycle2"/>
    <dgm:cxn modelId="{4785CEDD-D32B-4298-8236-9E7AA5D5474A}" type="presOf" srcId="{8F93E4BB-F26B-4758-8D72-1709439F0D07}" destId="{4C282F6B-554A-42E5-9FD6-C521C1D9BB4B}" srcOrd="0" destOrd="0" presId="urn:microsoft.com/office/officeart/2005/8/layout/cycle2"/>
    <dgm:cxn modelId="{5260C2B0-4B6C-49BC-9EF1-324A978AE38B}" type="presOf" srcId="{9440989C-E23F-42EC-A87F-4248B9875EAB}" destId="{9ABED930-EECA-40DF-AEA0-9065BA05F9B0}" srcOrd="0" destOrd="0" presId="urn:microsoft.com/office/officeart/2005/8/layout/cycle2"/>
    <dgm:cxn modelId="{1A2A0077-E520-4A06-92AD-8BA3F699CA9C}" type="presOf" srcId="{FD7CE0A9-1A4F-4588-B8E5-C4E286A43A7A}" destId="{47FFA765-EF4F-4B82-8A1D-97CAFDA344EF}" srcOrd="1" destOrd="0" presId="urn:microsoft.com/office/officeart/2005/8/layout/cycle2"/>
    <dgm:cxn modelId="{E4857B9C-28A5-41CD-9D10-619F32849C2B}" srcId="{730A5D8E-6C40-49E6-AC27-5DCC56E38391}" destId="{FA0FD5EA-EF18-4655-A6D6-B14F286FD53C}" srcOrd="3" destOrd="0" parTransId="{4B691139-5C8F-4EFE-A4D2-6EFF8B1D834E}" sibTransId="{1FA6A015-5689-4DEB-829A-1D5FE9546F14}"/>
    <dgm:cxn modelId="{6AE352B9-1E53-4DB9-A9B9-1AE6148BC43A}" type="presOf" srcId="{FA0FD5EA-EF18-4655-A6D6-B14F286FD53C}" destId="{CB8A520A-D06A-4DDB-AD03-8BD5E61F9436}" srcOrd="0" destOrd="0" presId="urn:microsoft.com/office/officeart/2005/8/layout/cycle2"/>
    <dgm:cxn modelId="{2DEF0487-B09A-4218-928A-4CE6C17A0D6B}" type="presParOf" srcId="{1E918FB3-B5AA-468F-85D2-49BB3B8E8BFE}" destId="{A866309E-6704-429F-9BA2-9EF2A2439B04}" srcOrd="0" destOrd="0" presId="urn:microsoft.com/office/officeart/2005/8/layout/cycle2"/>
    <dgm:cxn modelId="{B10029B3-38DA-4DA6-A679-4735185BEA84}" type="presParOf" srcId="{1E918FB3-B5AA-468F-85D2-49BB3B8E8BFE}" destId="{1B6B7011-EF46-45D6-80B6-DA2095517D8F}" srcOrd="1" destOrd="0" presId="urn:microsoft.com/office/officeart/2005/8/layout/cycle2"/>
    <dgm:cxn modelId="{295F9374-05EC-4542-A997-D71490E09EB0}" type="presParOf" srcId="{1B6B7011-EF46-45D6-80B6-DA2095517D8F}" destId="{47FFA765-EF4F-4B82-8A1D-97CAFDA344EF}" srcOrd="0" destOrd="0" presId="urn:microsoft.com/office/officeart/2005/8/layout/cycle2"/>
    <dgm:cxn modelId="{01E13D2C-25E4-47EC-AC25-F9E6B09F15D9}" type="presParOf" srcId="{1E918FB3-B5AA-468F-85D2-49BB3B8E8BFE}" destId="{9ABED930-EECA-40DF-AEA0-9065BA05F9B0}" srcOrd="2" destOrd="0" presId="urn:microsoft.com/office/officeart/2005/8/layout/cycle2"/>
    <dgm:cxn modelId="{2F4A6A22-F2C3-47FD-9129-82FCC73C7073}" type="presParOf" srcId="{1E918FB3-B5AA-468F-85D2-49BB3B8E8BFE}" destId="{858C4382-7C64-40BB-AAD0-7F93C1F58E2E}" srcOrd="3" destOrd="0" presId="urn:microsoft.com/office/officeart/2005/8/layout/cycle2"/>
    <dgm:cxn modelId="{6FA49256-C056-4F2A-B162-1954D4AA4573}" type="presParOf" srcId="{858C4382-7C64-40BB-AAD0-7F93C1F58E2E}" destId="{D4948020-0C5F-4D5E-ADDA-946B599174AF}" srcOrd="0" destOrd="0" presId="urn:microsoft.com/office/officeart/2005/8/layout/cycle2"/>
    <dgm:cxn modelId="{CB01E0BF-5779-4ED6-951D-0B86DE5379BC}" type="presParOf" srcId="{1E918FB3-B5AA-468F-85D2-49BB3B8E8BFE}" destId="{320A6ECC-E3F4-44DF-98AD-862897214D06}" srcOrd="4" destOrd="0" presId="urn:microsoft.com/office/officeart/2005/8/layout/cycle2"/>
    <dgm:cxn modelId="{29776DD6-6997-4FF1-92F8-E2F896F1C01C}" type="presParOf" srcId="{1E918FB3-B5AA-468F-85D2-49BB3B8E8BFE}" destId="{40CFDD81-3536-47D0-A697-23293C507C2E}" srcOrd="5" destOrd="0" presId="urn:microsoft.com/office/officeart/2005/8/layout/cycle2"/>
    <dgm:cxn modelId="{85A82105-29E7-4962-A2F1-44EC603F311C}" type="presParOf" srcId="{40CFDD81-3536-47D0-A697-23293C507C2E}" destId="{A844605F-BC49-4EAF-9622-C7BB43FD9EB2}" srcOrd="0" destOrd="0" presId="urn:microsoft.com/office/officeart/2005/8/layout/cycle2"/>
    <dgm:cxn modelId="{01B7AD29-1B0C-4D1A-9CE1-5412C9355D5E}" type="presParOf" srcId="{1E918FB3-B5AA-468F-85D2-49BB3B8E8BFE}" destId="{CB8A520A-D06A-4DDB-AD03-8BD5E61F9436}" srcOrd="6" destOrd="0" presId="urn:microsoft.com/office/officeart/2005/8/layout/cycle2"/>
    <dgm:cxn modelId="{8C1A9B24-0887-4D54-9BB2-D025D8C4E58A}" type="presParOf" srcId="{1E918FB3-B5AA-468F-85D2-49BB3B8E8BFE}" destId="{E4C78391-1181-4A4E-88EE-F8B6D39415FC}" srcOrd="7" destOrd="0" presId="urn:microsoft.com/office/officeart/2005/8/layout/cycle2"/>
    <dgm:cxn modelId="{93BC950A-1BD3-4F1A-B9BF-52D4D2212996}" type="presParOf" srcId="{E4C78391-1181-4A4E-88EE-F8B6D39415FC}" destId="{C2C3081A-1C82-4FBD-B97E-8D4E31016681}" srcOrd="0" destOrd="0" presId="urn:microsoft.com/office/officeart/2005/8/layout/cycle2"/>
    <dgm:cxn modelId="{025F5623-8F3A-4F52-8732-6B4B692BAF38}" type="presParOf" srcId="{1E918FB3-B5AA-468F-85D2-49BB3B8E8BFE}" destId="{160B576D-2803-42E2-8F89-987561255B95}" srcOrd="8" destOrd="0" presId="urn:microsoft.com/office/officeart/2005/8/layout/cycle2"/>
    <dgm:cxn modelId="{4C1998E3-C41D-4DE7-91B1-7EA32BE6C18E}" type="presParOf" srcId="{1E918FB3-B5AA-468F-85D2-49BB3B8E8BFE}" destId="{4C282F6B-554A-42E5-9FD6-C521C1D9BB4B}" srcOrd="9" destOrd="0" presId="urn:microsoft.com/office/officeart/2005/8/layout/cycle2"/>
    <dgm:cxn modelId="{D95C61F7-A3B7-4B37-900A-CD70BBC4EFB2}" type="presParOf" srcId="{4C282F6B-554A-42E5-9FD6-C521C1D9BB4B}" destId="{9C6EE175-357F-42EA-8923-E771984111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6309E-6704-429F-9BA2-9EF2A2439B04}">
      <dsp:nvSpPr>
        <dsp:cNvPr id="0" name=""/>
        <dsp:cNvSpPr/>
      </dsp:nvSpPr>
      <dsp:spPr>
        <a:xfrm>
          <a:off x="2484642" y="0"/>
          <a:ext cx="1439465" cy="143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1. Tutustu uuteen!</a:t>
          </a:r>
        </a:p>
      </dsp:txBody>
      <dsp:txXfrm>
        <a:off x="2695447" y="210805"/>
        <a:ext cx="1017855" cy="1017855"/>
      </dsp:txXfrm>
    </dsp:sp>
    <dsp:sp modelId="{1B6B7011-EF46-45D6-80B6-DA2095517D8F}">
      <dsp:nvSpPr>
        <dsp:cNvPr id="0" name=""/>
        <dsp:cNvSpPr/>
      </dsp:nvSpPr>
      <dsp:spPr>
        <a:xfrm rot="2160253">
          <a:off x="3878314" y="1105189"/>
          <a:ext cx="381600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>
        <a:off x="3889248" y="1168705"/>
        <a:ext cx="267120" cy="291491"/>
      </dsp:txXfrm>
    </dsp:sp>
    <dsp:sp modelId="{9ABED930-EECA-40DF-AEA0-9065BA05F9B0}">
      <dsp:nvSpPr>
        <dsp:cNvPr id="0" name=""/>
        <dsp:cNvSpPr/>
      </dsp:nvSpPr>
      <dsp:spPr>
        <a:xfrm>
          <a:off x="4231594" y="1269430"/>
          <a:ext cx="1439465" cy="143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2.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Voi hyvin!</a:t>
          </a:r>
        </a:p>
      </dsp:txBody>
      <dsp:txXfrm>
        <a:off x="4442399" y="1480235"/>
        <a:ext cx="1017855" cy="1017855"/>
      </dsp:txXfrm>
    </dsp:sp>
    <dsp:sp modelId="{858C4382-7C64-40BB-AAD0-7F93C1F58E2E}">
      <dsp:nvSpPr>
        <dsp:cNvPr id="0" name=""/>
        <dsp:cNvSpPr/>
      </dsp:nvSpPr>
      <dsp:spPr>
        <a:xfrm rot="6480000">
          <a:off x="4430256" y="2762816"/>
          <a:ext cx="381539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 rot="10800000">
        <a:off x="4505172" y="2805550"/>
        <a:ext cx="267077" cy="291491"/>
      </dsp:txXfrm>
    </dsp:sp>
    <dsp:sp modelId="{320A6ECC-E3F4-44DF-98AD-862897214D06}">
      <dsp:nvSpPr>
        <dsp:cNvPr id="0" name=""/>
        <dsp:cNvSpPr/>
      </dsp:nvSpPr>
      <dsp:spPr>
        <a:xfrm>
          <a:off x="3564318" y="3323095"/>
          <a:ext cx="1439465" cy="143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3.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Lisää </a:t>
          </a:r>
          <a:r>
            <a:rPr lang="fi-FI" sz="1800" kern="1200" dirty="0" err="1"/>
            <a:t>motii</a:t>
          </a:r>
          <a:r>
            <a:rPr lang="fi-FI" sz="1800" kern="1200" dirty="0"/>
            <a:t>!</a:t>
          </a:r>
        </a:p>
      </dsp:txBody>
      <dsp:txXfrm>
        <a:off x="3775123" y="3533900"/>
        <a:ext cx="1017855" cy="1017855"/>
      </dsp:txXfrm>
    </dsp:sp>
    <dsp:sp modelId="{40CFDD81-3536-47D0-A697-23293C507C2E}">
      <dsp:nvSpPr>
        <dsp:cNvPr id="0" name=""/>
        <dsp:cNvSpPr/>
      </dsp:nvSpPr>
      <dsp:spPr>
        <a:xfrm rot="10800000">
          <a:off x="3024404" y="3799918"/>
          <a:ext cx="381539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 rot="10800000">
        <a:off x="3138866" y="3897082"/>
        <a:ext cx="267077" cy="291491"/>
      </dsp:txXfrm>
    </dsp:sp>
    <dsp:sp modelId="{CB8A520A-D06A-4DDB-AD03-8BD5E61F9436}">
      <dsp:nvSpPr>
        <dsp:cNvPr id="0" name=""/>
        <dsp:cNvSpPr/>
      </dsp:nvSpPr>
      <dsp:spPr>
        <a:xfrm>
          <a:off x="1404967" y="3323095"/>
          <a:ext cx="1439465" cy="143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4. Kevättä kohti!</a:t>
          </a:r>
        </a:p>
      </dsp:txBody>
      <dsp:txXfrm>
        <a:off x="1615772" y="3533900"/>
        <a:ext cx="1017855" cy="1017855"/>
      </dsp:txXfrm>
    </dsp:sp>
    <dsp:sp modelId="{E4C78391-1181-4A4E-88EE-F8B6D39415FC}">
      <dsp:nvSpPr>
        <dsp:cNvPr id="0" name=""/>
        <dsp:cNvSpPr/>
      </dsp:nvSpPr>
      <dsp:spPr>
        <a:xfrm rot="15120000">
          <a:off x="1603629" y="2783355"/>
          <a:ext cx="381539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 rot="10800000">
        <a:off x="1678545" y="2934949"/>
        <a:ext cx="267077" cy="291491"/>
      </dsp:txXfrm>
    </dsp:sp>
    <dsp:sp modelId="{160B576D-2803-42E2-8F89-987561255B95}">
      <dsp:nvSpPr>
        <dsp:cNvPr id="0" name=""/>
        <dsp:cNvSpPr/>
      </dsp:nvSpPr>
      <dsp:spPr>
        <a:xfrm>
          <a:off x="737691" y="1269430"/>
          <a:ext cx="1439465" cy="143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/>
            <a:t>5. Huomaa hyvä!</a:t>
          </a:r>
        </a:p>
      </dsp:txBody>
      <dsp:txXfrm>
        <a:off x="948496" y="1480235"/>
        <a:ext cx="1017855" cy="1017855"/>
      </dsp:txXfrm>
    </dsp:sp>
    <dsp:sp modelId="{4C282F6B-554A-42E5-9FD6-C521C1D9BB4B}">
      <dsp:nvSpPr>
        <dsp:cNvPr id="0" name=""/>
        <dsp:cNvSpPr/>
      </dsp:nvSpPr>
      <dsp:spPr>
        <a:xfrm rot="19439747">
          <a:off x="2131362" y="1117887"/>
          <a:ext cx="381600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500" kern="1200"/>
        </a:p>
      </dsp:txBody>
      <dsp:txXfrm>
        <a:off x="2142296" y="1248699"/>
        <a:ext cx="267120" cy="29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F019-524B-CD47-8038-74D087604C3B}" type="datetimeFigureOut">
              <a:rPr lang="fi-FI" smtClean="0"/>
              <a:t>13.6.2024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1C5A0-C81B-FF4C-BD26-F05A01AC74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03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1C5A0-C81B-FF4C-BD26-F05A01AC74B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10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1C5A0-C81B-FF4C-BD26-F05A01AC74B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75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4CFB05-9FA4-DEFD-2745-B7018832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66" y="2153863"/>
            <a:ext cx="9683068" cy="160232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1">
            <a:extLst>
              <a:ext uri="{FF2B5EF4-FFF2-40B4-BE49-F238E27FC236}">
                <a16:creationId xmlns:a16="http://schemas.microsoft.com/office/drawing/2014/main" id="{1341AA7A-F5E2-229E-4645-F0D419A1D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427"/>
            <a:ext cx="9144000" cy="81536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Kuva 13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CAE7B87E-4927-C2CE-F4D8-108573A08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5411" y="1172651"/>
            <a:ext cx="2241178" cy="605118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59715A63-6E70-CCA8-9EF4-A6890EB81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5" name="Päivämäärän paikkamerkki 3">
            <a:extLst>
              <a:ext uri="{FF2B5EF4-FFF2-40B4-BE49-F238E27FC236}">
                <a16:creationId xmlns:a16="http://schemas.microsoft.com/office/drawing/2014/main" id="{63E0D679-C065-A3D2-AF18-B9659761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8242" y="4677199"/>
            <a:ext cx="935516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0131715-66AB-4449-A1AE-B254C3B074F6}" type="datetime1">
              <a:rPr lang="fi-FI" smtClean="0"/>
              <a:pPr/>
              <a:t>13.6.2024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9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so_kuva_taustakuv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E76EF3CA-25EF-1CAC-F7A7-5DECA9125D2A}"/>
              </a:ext>
            </a:extLst>
          </p:cNvPr>
          <p:cNvSpPr/>
          <p:nvPr userDrawn="1"/>
        </p:nvSpPr>
        <p:spPr>
          <a:xfrm>
            <a:off x="-1" y="251013"/>
            <a:ext cx="12192001" cy="1230726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094AD923-CC67-EDA0-6986-09DCDCD2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013"/>
            <a:ext cx="10515600" cy="12307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99A6290-C886-F17A-51F3-19ED65620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4514"/>
          <a:stretch/>
        </p:blipFill>
        <p:spPr>
          <a:xfrm>
            <a:off x="0" y="5536638"/>
            <a:ext cx="12196742" cy="1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70B96-9B67-3D7E-FC90-E26B5810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913328"/>
            <a:ext cx="9229164" cy="2373310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9F90AA-81A6-A5F3-DABA-8602703E4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BB6A372B-C562-9F35-00BC-CA216896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60663917-BBBA-01CA-63EB-11A300ED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2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3CA59B-F9EC-2F5E-4490-697C9646D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6B70B96-9B67-3D7E-FC90-E26B5810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913328"/>
            <a:ext cx="5992905" cy="2373310"/>
          </a:xfr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2DF86F84-A0F6-AA31-158B-39A5BD830B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003" y="-24162"/>
            <a:ext cx="4643961" cy="6500042"/>
          </a:xfrm>
          <a:custGeom>
            <a:avLst/>
            <a:gdLst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6026282"/>
              <a:gd name="connsiteX1" fmla="*/ 4649993 w 4659420"/>
              <a:gd name="connsiteY1" fmla="*/ 0 h 6026282"/>
              <a:gd name="connsiteX2" fmla="*/ 4659420 w 4659420"/>
              <a:gd name="connsiteY2" fmla="*/ 5095187 h 6026282"/>
              <a:gd name="connsiteX3" fmla="*/ 0 w 4659420"/>
              <a:gd name="connsiteY3" fmla="*/ 6026282 h 6026282"/>
              <a:gd name="connsiteX4" fmla="*/ 0 w 4659420"/>
              <a:gd name="connsiteY4" fmla="*/ 0 h 6026282"/>
              <a:gd name="connsiteX0" fmla="*/ 0 w 4659420"/>
              <a:gd name="connsiteY0" fmla="*/ 0 h 6561019"/>
              <a:gd name="connsiteX1" fmla="*/ 4649993 w 4659420"/>
              <a:gd name="connsiteY1" fmla="*/ 0 h 6561019"/>
              <a:gd name="connsiteX2" fmla="*/ 4659420 w 4659420"/>
              <a:gd name="connsiteY2" fmla="*/ 6561019 h 6561019"/>
              <a:gd name="connsiteX3" fmla="*/ 0 w 4659420"/>
              <a:gd name="connsiteY3" fmla="*/ 6026282 h 6561019"/>
              <a:gd name="connsiteX4" fmla="*/ 0 w 4659420"/>
              <a:gd name="connsiteY4" fmla="*/ 0 h 6561019"/>
              <a:gd name="connsiteX0" fmla="*/ 0 w 4659420"/>
              <a:gd name="connsiteY0" fmla="*/ 0 h 6693103"/>
              <a:gd name="connsiteX1" fmla="*/ 4649993 w 4659420"/>
              <a:gd name="connsiteY1" fmla="*/ 0 h 6693103"/>
              <a:gd name="connsiteX2" fmla="*/ 4659420 w 4659420"/>
              <a:gd name="connsiteY2" fmla="*/ 6561019 h 6693103"/>
              <a:gd name="connsiteX3" fmla="*/ 0 w 4659420"/>
              <a:gd name="connsiteY3" fmla="*/ 6026282 h 6693103"/>
              <a:gd name="connsiteX4" fmla="*/ 0 w 4659420"/>
              <a:gd name="connsiteY4" fmla="*/ 0 h 6693103"/>
              <a:gd name="connsiteX0" fmla="*/ 0 w 4659420"/>
              <a:gd name="connsiteY0" fmla="*/ 0 h 6715395"/>
              <a:gd name="connsiteX1" fmla="*/ 4649993 w 4659420"/>
              <a:gd name="connsiteY1" fmla="*/ 0 h 6715395"/>
              <a:gd name="connsiteX2" fmla="*/ 4659420 w 4659420"/>
              <a:gd name="connsiteY2" fmla="*/ 6561019 h 6715395"/>
              <a:gd name="connsiteX3" fmla="*/ 0 w 4659420"/>
              <a:gd name="connsiteY3" fmla="*/ 6026282 h 6715395"/>
              <a:gd name="connsiteX4" fmla="*/ 0 w 4659420"/>
              <a:gd name="connsiteY4" fmla="*/ 0 h 6715395"/>
              <a:gd name="connsiteX0" fmla="*/ 0 w 4659420"/>
              <a:gd name="connsiteY0" fmla="*/ 0 h 6711721"/>
              <a:gd name="connsiteX1" fmla="*/ 4649993 w 4659420"/>
              <a:gd name="connsiteY1" fmla="*/ 0 h 6711721"/>
              <a:gd name="connsiteX2" fmla="*/ 4659420 w 4659420"/>
              <a:gd name="connsiteY2" fmla="*/ 6561019 h 6711721"/>
              <a:gd name="connsiteX3" fmla="*/ 0 w 4659420"/>
              <a:gd name="connsiteY3" fmla="*/ 5991381 h 6711721"/>
              <a:gd name="connsiteX4" fmla="*/ 0 w 4659420"/>
              <a:gd name="connsiteY4" fmla="*/ 0 h 6711721"/>
              <a:gd name="connsiteX0" fmla="*/ 0 w 4659420"/>
              <a:gd name="connsiteY0" fmla="*/ 0 h 6664958"/>
              <a:gd name="connsiteX1" fmla="*/ 4649993 w 4659420"/>
              <a:gd name="connsiteY1" fmla="*/ 0 h 6664958"/>
              <a:gd name="connsiteX2" fmla="*/ 4659420 w 4659420"/>
              <a:gd name="connsiteY2" fmla="*/ 6561019 h 6664958"/>
              <a:gd name="connsiteX3" fmla="*/ 0 w 4659420"/>
              <a:gd name="connsiteY3" fmla="*/ 5991381 h 6664958"/>
              <a:gd name="connsiteX4" fmla="*/ 0 w 4659420"/>
              <a:gd name="connsiteY4" fmla="*/ 0 h 6664958"/>
              <a:gd name="connsiteX0" fmla="*/ 0 w 4659420"/>
              <a:gd name="connsiteY0" fmla="*/ 0 h 6663887"/>
              <a:gd name="connsiteX1" fmla="*/ 4649993 w 4659420"/>
              <a:gd name="connsiteY1" fmla="*/ 0 h 6663887"/>
              <a:gd name="connsiteX2" fmla="*/ 4659420 w 4659420"/>
              <a:gd name="connsiteY2" fmla="*/ 6561019 h 6663887"/>
              <a:gd name="connsiteX3" fmla="*/ 0 w 4659420"/>
              <a:gd name="connsiteY3" fmla="*/ 5991381 h 6663887"/>
              <a:gd name="connsiteX4" fmla="*/ 0 w 4659420"/>
              <a:gd name="connsiteY4" fmla="*/ 0 h 6663887"/>
              <a:gd name="connsiteX0" fmla="*/ 0 w 4659420"/>
              <a:gd name="connsiteY0" fmla="*/ 0 h 6684199"/>
              <a:gd name="connsiteX1" fmla="*/ 4649993 w 4659420"/>
              <a:gd name="connsiteY1" fmla="*/ 0 h 6684199"/>
              <a:gd name="connsiteX2" fmla="*/ 4659420 w 4659420"/>
              <a:gd name="connsiteY2" fmla="*/ 6561019 h 6684199"/>
              <a:gd name="connsiteX3" fmla="*/ 0 w 4659420"/>
              <a:gd name="connsiteY3" fmla="*/ 5991381 h 6684199"/>
              <a:gd name="connsiteX4" fmla="*/ 0 w 4659420"/>
              <a:gd name="connsiteY4" fmla="*/ 0 h 6684199"/>
              <a:gd name="connsiteX0" fmla="*/ 0 w 4659420"/>
              <a:gd name="connsiteY0" fmla="*/ 0 h 6671516"/>
              <a:gd name="connsiteX1" fmla="*/ 4649993 w 4659420"/>
              <a:gd name="connsiteY1" fmla="*/ 0 h 6671516"/>
              <a:gd name="connsiteX2" fmla="*/ 4659420 w 4659420"/>
              <a:gd name="connsiteY2" fmla="*/ 6547058 h 6671516"/>
              <a:gd name="connsiteX3" fmla="*/ 0 w 4659420"/>
              <a:gd name="connsiteY3" fmla="*/ 5991381 h 6671516"/>
              <a:gd name="connsiteX4" fmla="*/ 0 w 4659420"/>
              <a:gd name="connsiteY4" fmla="*/ 0 h 6671516"/>
              <a:gd name="connsiteX0" fmla="*/ 0 w 4659420"/>
              <a:gd name="connsiteY0" fmla="*/ 0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0 h 6668010"/>
              <a:gd name="connsiteX0" fmla="*/ 0 w 4659420"/>
              <a:gd name="connsiteY0" fmla="*/ 176981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176981 h 6668010"/>
              <a:gd name="connsiteX0" fmla="*/ 0 w 4659420"/>
              <a:gd name="connsiteY0" fmla="*/ 0 h 6491029"/>
              <a:gd name="connsiteX1" fmla="*/ 4649993 w 4659420"/>
              <a:gd name="connsiteY1" fmla="*/ 0 h 6491029"/>
              <a:gd name="connsiteX2" fmla="*/ 4659420 w 4659420"/>
              <a:gd name="connsiteY2" fmla="*/ 6370077 h 6491029"/>
              <a:gd name="connsiteX3" fmla="*/ 0 w 4659420"/>
              <a:gd name="connsiteY3" fmla="*/ 5814400 h 6491029"/>
              <a:gd name="connsiteX4" fmla="*/ 0 w 4659420"/>
              <a:gd name="connsiteY4" fmla="*/ 0 h 6491029"/>
              <a:gd name="connsiteX0" fmla="*/ 0 w 4650293"/>
              <a:gd name="connsiteY0" fmla="*/ 0 h 6496907"/>
              <a:gd name="connsiteX1" fmla="*/ 4649993 w 4650293"/>
              <a:gd name="connsiteY1" fmla="*/ 0 h 6496907"/>
              <a:gd name="connsiteX2" fmla="*/ 4633662 w 4650293"/>
              <a:gd name="connsiteY2" fmla="*/ 6376517 h 6496907"/>
              <a:gd name="connsiteX3" fmla="*/ 0 w 4650293"/>
              <a:gd name="connsiteY3" fmla="*/ 5814400 h 6496907"/>
              <a:gd name="connsiteX4" fmla="*/ 0 w 4650293"/>
              <a:gd name="connsiteY4" fmla="*/ 0 h 6496907"/>
              <a:gd name="connsiteX0" fmla="*/ 0 w 4650293"/>
              <a:gd name="connsiteY0" fmla="*/ 0 h 6501620"/>
              <a:gd name="connsiteX1" fmla="*/ 4649993 w 4650293"/>
              <a:gd name="connsiteY1" fmla="*/ 0 h 6501620"/>
              <a:gd name="connsiteX2" fmla="*/ 4633662 w 4650293"/>
              <a:gd name="connsiteY2" fmla="*/ 6376517 h 6501620"/>
              <a:gd name="connsiteX3" fmla="*/ 0 w 4650293"/>
              <a:gd name="connsiteY3" fmla="*/ 5814400 h 6501620"/>
              <a:gd name="connsiteX4" fmla="*/ 0 w 4650293"/>
              <a:gd name="connsiteY4" fmla="*/ 0 h 6501620"/>
              <a:gd name="connsiteX0" fmla="*/ 0 w 4650293"/>
              <a:gd name="connsiteY0" fmla="*/ 0 h 6500042"/>
              <a:gd name="connsiteX1" fmla="*/ 4649993 w 4650293"/>
              <a:gd name="connsiteY1" fmla="*/ 0 h 6500042"/>
              <a:gd name="connsiteX2" fmla="*/ 4633662 w 4650293"/>
              <a:gd name="connsiteY2" fmla="*/ 6376517 h 6500042"/>
              <a:gd name="connsiteX3" fmla="*/ 0 w 4650293"/>
              <a:gd name="connsiteY3" fmla="*/ 5814400 h 6500042"/>
              <a:gd name="connsiteX4" fmla="*/ 0 w 4650293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6439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961" h="6500042">
                <a:moveTo>
                  <a:pt x="0" y="0"/>
                </a:moveTo>
                <a:lnTo>
                  <a:pt x="4643554" y="6439"/>
                </a:lnTo>
                <a:cubicBezTo>
                  <a:pt x="4646696" y="1704835"/>
                  <a:pt x="4630520" y="4678121"/>
                  <a:pt x="4633662" y="6376517"/>
                </a:cubicBezTo>
                <a:cubicBezTo>
                  <a:pt x="2304992" y="6860662"/>
                  <a:pt x="1268010" y="5761836"/>
                  <a:pt x="0" y="58144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0F62622F-FE7A-4F07-EF2A-BF7A8EE5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8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A95D903D-56DC-27CC-D234-452A7D666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617536-310B-439A-E8B7-3ED35137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BD20EACB-3CED-D88F-9E95-144033B1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D873B6B-6499-C1AF-D815-969CD642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4CDA998E-0425-3D28-7CCC-8FD1A013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9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852EA16-D28D-303D-8761-4C3D9865A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617536-310B-439A-E8B7-3ED35137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BD20EACB-3CED-D88F-9E95-144033B1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43959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82F776F8-50B3-9B70-30F3-D4D5306FAA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9841" y="1825624"/>
            <a:ext cx="5143959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A0BB2CC-9673-1AA8-A619-7C2D2656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051BF278-6CC6-AE22-F647-198B4F4C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73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A7DEE2B1-C265-42D5-1DEF-D13B1AAE2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3DA5239F-CB06-AD3E-9901-9D249178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BD20EACB-3CED-D88F-9E95-144033B1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43959" cy="364192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aavion paikkamerkki 1">
            <a:extLst>
              <a:ext uri="{FF2B5EF4-FFF2-40B4-BE49-F238E27FC236}">
                <a16:creationId xmlns:a16="http://schemas.microsoft.com/office/drawing/2014/main" id="{DCBAF580-1008-BDD9-AF03-4DAD280CD76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91275" y="1825623"/>
            <a:ext cx="4962525" cy="3641921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4A383B72-EC1F-F123-C7D8-C2318075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698" y="5837245"/>
            <a:ext cx="623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B9F08-98DC-E44F-AA94-2373E2549E8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4055F98A-C0CD-E39A-905F-98ADEA35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0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17E42B8-3114-CFD7-EE2D-9F47870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738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4339386D-85BA-BDD5-2388-127F5970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73800" cy="372117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1337DD01-A3F3-24AA-23B4-0A7BAEDA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2DF86F84-A0F6-AA31-158B-39A5BD830B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003" y="-2731"/>
            <a:ext cx="4637085" cy="6478611"/>
          </a:xfrm>
          <a:custGeom>
            <a:avLst/>
            <a:gdLst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6026282"/>
              <a:gd name="connsiteX1" fmla="*/ 4649993 w 4659420"/>
              <a:gd name="connsiteY1" fmla="*/ 0 h 6026282"/>
              <a:gd name="connsiteX2" fmla="*/ 4659420 w 4659420"/>
              <a:gd name="connsiteY2" fmla="*/ 5095187 h 6026282"/>
              <a:gd name="connsiteX3" fmla="*/ 0 w 4659420"/>
              <a:gd name="connsiteY3" fmla="*/ 6026282 h 6026282"/>
              <a:gd name="connsiteX4" fmla="*/ 0 w 4659420"/>
              <a:gd name="connsiteY4" fmla="*/ 0 h 6026282"/>
              <a:gd name="connsiteX0" fmla="*/ 0 w 4659420"/>
              <a:gd name="connsiteY0" fmla="*/ 0 h 6561019"/>
              <a:gd name="connsiteX1" fmla="*/ 4649993 w 4659420"/>
              <a:gd name="connsiteY1" fmla="*/ 0 h 6561019"/>
              <a:gd name="connsiteX2" fmla="*/ 4659420 w 4659420"/>
              <a:gd name="connsiteY2" fmla="*/ 6561019 h 6561019"/>
              <a:gd name="connsiteX3" fmla="*/ 0 w 4659420"/>
              <a:gd name="connsiteY3" fmla="*/ 6026282 h 6561019"/>
              <a:gd name="connsiteX4" fmla="*/ 0 w 4659420"/>
              <a:gd name="connsiteY4" fmla="*/ 0 h 6561019"/>
              <a:gd name="connsiteX0" fmla="*/ 0 w 4659420"/>
              <a:gd name="connsiteY0" fmla="*/ 0 h 6693103"/>
              <a:gd name="connsiteX1" fmla="*/ 4649993 w 4659420"/>
              <a:gd name="connsiteY1" fmla="*/ 0 h 6693103"/>
              <a:gd name="connsiteX2" fmla="*/ 4659420 w 4659420"/>
              <a:gd name="connsiteY2" fmla="*/ 6561019 h 6693103"/>
              <a:gd name="connsiteX3" fmla="*/ 0 w 4659420"/>
              <a:gd name="connsiteY3" fmla="*/ 6026282 h 6693103"/>
              <a:gd name="connsiteX4" fmla="*/ 0 w 4659420"/>
              <a:gd name="connsiteY4" fmla="*/ 0 h 6693103"/>
              <a:gd name="connsiteX0" fmla="*/ 0 w 4659420"/>
              <a:gd name="connsiteY0" fmla="*/ 0 h 6715395"/>
              <a:gd name="connsiteX1" fmla="*/ 4649993 w 4659420"/>
              <a:gd name="connsiteY1" fmla="*/ 0 h 6715395"/>
              <a:gd name="connsiteX2" fmla="*/ 4659420 w 4659420"/>
              <a:gd name="connsiteY2" fmla="*/ 6561019 h 6715395"/>
              <a:gd name="connsiteX3" fmla="*/ 0 w 4659420"/>
              <a:gd name="connsiteY3" fmla="*/ 6026282 h 6715395"/>
              <a:gd name="connsiteX4" fmla="*/ 0 w 4659420"/>
              <a:gd name="connsiteY4" fmla="*/ 0 h 6715395"/>
              <a:gd name="connsiteX0" fmla="*/ 0 w 4659420"/>
              <a:gd name="connsiteY0" fmla="*/ 0 h 6711721"/>
              <a:gd name="connsiteX1" fmla="*/ 4649993 w 4659420"/>
              <a:gd name="connsiteY1" fmla="*/ 0 h 6711721"/>
              <a:gd name="connsiteX2" fmla="*/ 4659420 w 4659420"/>
              <a:gd name="connsiteY2" fmla="*/ 6561019 h 6711721"/>
              <a:gd name="connsiteX3" fmla="*/ 0 w 4659420"/>
              <a:gd name="connsiteY3" fmla="*/ 5991381 h 6711721"/>
              <a:gd name="connsiteX4" fmla="*/ 0 w 4659420"/>
              <a:gd name="connsiteY4" fmla="*/ 0 h 6711721"/>
              <a:gd name="connsiteX0" fmla="*/ 0 w 4659420"/>
              <a:gd name="connsiteY0" fmla="*/ 0 h 6664958"/>
              <a:gd name="connsiteX1" fmla="*/ 4649993 w 4659420"/>
              <a:gd name="connsiteY1" fmla="*/ 0 h 6664958"/>
              <a:gd name="connsiteX2" fmla="*/ 4659420 w 4659420"/>
              <a:gd name="connsiteY2" fmla="*/ 6561019 h 6664958"/>
              <a:gd name="connsiteX3" fmla="*/ 0 w 4659420"/>
              <a:gd name="connsiteY3" fmla="*/ 5991381 h 6664958"/>
              <a:gd name="connsiteX4" fmla="*/ 0 w 4659420"/>
              <a:gd name="connsiteY4" fmla="*/ 0 h 6664958"/>
              <a:gd name="connsiteX0" fmla="*/ 0 w 4659420"/>
              <a:gd name="connsiteY0" fmla="*/ 0 h 6663887"/>
              <a:gd name="connsiteX1" fmla="*/ 4649993 w 4659420"/>
              <a:gd name="connsiteY1" fmla="*/ 0 h 6663887"/>
              <a:gd name="connsiteX2" fmla="*/ 4659420 w 4659420"/>
              <a:gd name="connsiteY2" fmla="*/ 6561019 h 6663887"/>
              <a:gd name="connsiteX3" fmla="*/ 0 w 4659420"/>
              <a:gd name="connsiteY3" fmla="*/ 5991381 h 6663887"/>
              <a:gd name="connsiteX4" fmla="*/ 0 w 4659420"/>
              <a:gd name="connsiteY4" fmla="*/ 0 h 6663887"/>
              <a:gd name="connsiteX0" fmla="*/ 0 w 4659420"/>
              <a:gd name="connsiteY0" fmla="*/ 0 h 6684199"/>
              <a:gd name="connsiteX1" fmla="*/ 4649993 w 4659420"/>
              <a:gd name="connsiteY1" fmla="*/ 0 h 6684199"/>
              <a:gd name="connsiteX2" fmla="*/ 4659420 w 4659420"/>
              <a:gd name="connsiteY2" fmla="*/ 6561019 h 6684199"/>
              <a:gd name="connsiteX3" fmla="*/ 0 w 4659420"/>
              <a:gd name="connsiteY3" fmla="*/ 5991381 h 6684199"/>
              <a:gd name="connsiteX4" fmla="*/ 0 w 4659420"/>
              <a:gd name="connsiteY4" fmla="*/ 0 h 6684199"/>
              <a:gd name="connsiteX0" fmla="*/ 0 w 4659420"/>
              <a:gd name="connsiteY0" fmla="*/ 0 h 6671516"/>
              <a:gd name="connsiteX1" fmla="*/ 4649993 w 4659420"/>
              <a:gd name="connsiteY1" fmla="*/ 0 h 6671516"/>
              <a:gd name="connsiteX2" fmla="*/ 4659420 w 4659420"/>
              <a:gd name="connsiteY2" fmla="*/ 6547058 h 6671516"/>
              <a:gd name="connsiteX3" fmla="*/ 0 w 4659420"/>
              <a:gd name="connsiteY3" fmla="*/ 5991381 h 6671516"/>
              <a:gd name="connsiteX4" fmla="*/ 0 w 4659420"/>
              <a:gd name="connsiteY4" fmla="*/ 0 h 6671516"/>
              <a:gd name="connsiteX0" fmla="*/ 0 w 4659420"/>
              <a:gd name="connsiteY0" fmla="*/ 0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0 h 6668010"/>
              <a:gd name="connsiteX0" fmla="*/ 0 w 4659420"/>
              <a:gd name="connsiteY0" fmla="*/ 176981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176981 h 6668010"/>
              <a:gd name="connsiteX0" fmla="*/ 0 w 4659420"/>
              <a:gd name="connsiteY0" fmla="*/ 0 h 6491029"/>
              <a:gd name="connsiteX1" fmla="*/ 4649993 w 4659420"/>
              <a:gd name="connsiteY1" fmla="*/ 0 h 6491029"/>
              <a:gd name="connsiteX2" fmla="*/ 4659420 w 4659420"/>
              <a:gd name="connsiteY2" fmla="*/ 6370077 h 6491029"/>
              <a:gd name="connsiteX3" fmla="*/ 0 w 4659420"/>
              <a:gd name="connsiteY3" fmla="*/ 5814400 h 6491029"/>
              <a:gd name="connsiteX4" fmla="*/ 0 w 4659420"/>
              <a:gd name="connsiteY4" fmla="*/ 0 h 6491029"/>
              <a:gd name="connsiteX0" fmla="*/ 0 w 4650293"/>
              <a:gd name="connsiteY0" fmla="*/ 0 h 6496907"/>
              <a:gd name="connsiteX1" fmla="*/ 4649993 w 4650293"/>
              <a:gd name="connsiteY1" fmla="*/ 0 h 6496907"/>
              <a:gd name="connsiteX2" fmla="*/ 4633662 w 4650293"/>
              <a:gd name="connsiteY2" fmla="*/ 6376517 h 6496907"/>
              <a:gd name="connsiteX3" fmla="*/ 0 w 4650293"/>
              <a:gd name="connsiteY3" fmla="*/ 5814400 h 6496907"/>
              <a:gd name="connsiteX4" fmla="*/ 0 w 4650293"/>
              <a:gd name="connsiteY4" fmla="*/ 0 h 6496907"/>
              <a:gd name="connsiteX0" fmla="*/ 0 w 4650293"/>
              <a:gd name="connsiteY0" fmla="*/ 0 h 6501620"/>
              <a:gd name="connsiteX1" fmla="*/ 4649993 w 4650293"/>
              <a:gd name="connsiteY1" fmla="*/ 0 h 6501620"/>
              <a:gd name="connsiteX2" fmla="*/ 4633662 w 4650293"/>
              <a:gd name="connsiteY2" fmla="*/ 6376517 h 6501620"/>
              <a:gd name="connsiteX3" fmla="*/ 0 w 4650293"/>
              <a:gd name="connsiteY3" fmla="*/ 5814400 h 6501620"/>
              <a:gd name="connsiteX4" fmla="*/ 0 w 4650293"/>
              <a:gd name="connsiteY4" fmla="*/ 0 h 6501620"/>
              <a:gd name="connsiteX0" fmla="*/ 0 w 4650293"/>
              <a:gd name="connsiteY0" fmla="*/ 0 h 6500042"/>
              <a:gd name="connsiteX1" fmla="*/ 4649993 w 4650293"/>
              <a:gd name="connsiteY1" fmla="*/ 0 h 6500042"/>
              <a:gd name="connsiteX2" fmla="*/ 4633662 w 4650293"/>
              <a:gd name="connsiteY2" fmla="*/ 6376517 h 6500042"/>
              <a:gd name="connsiteX3" fmla="*/ 0 w 4650293"/>
              <a:gd name="connsiteY3" fmla="*/ 5814400 h 6500042"/>
              <a:gd name="connsiteX4" fmla="*/ 0 w 4650293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6439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  <a:gd name="connsiteX0" fmla="*/ 0 w 4643961"/>
              <a:gd name="connsiteY0" fmla="*/ 14992 h 6493603"/>
              <a:gd name="connsiteX1" fmla="*/ 4643554 w 4643961"/>
              <a:gd name="connsiteY1" fmla="*/ 0 h 6493603"/>
              <a:gd name="connsiteX2" fmla="*/ 4633662 w 4643961"/>
              <a:gd name="connsiteY2" fmla="*/ 6370078 h 6493603"/>
              <a:gd name="connsiteX3" fmla="*/ 0 w 4643961"/>
              <a:gd name="connsiteY3" fmla="*/ 5807961 h 6493603"/>
              <a:gd name="connsiteX4" fmla="*/ 0 w 4643961"/>
              <a:gd name="connsiteY4" fmla="*/ 14992 h 6493603"/>
              <a:gd name="connsiteX0" fmla="*/ 0 w 4643961"/>
              <a:gd name="connsiteY0" fmla="*/ 0 h 6478611"/>
              <a:gd name="connsiteX1" fmla="*/ 4643554 w 4643961"/>
              <a:gd name="connsiteY1" fmla="*/ 6440 h 6478611"/>
              <a:gd name="connsiteX2" fmla="*/ 4633662 w 4643961"/>
              <a:gd name="connsiteY2" fmla="*/ 6355086 h 6478611"/>
              <a:gd name="connsiteX3" fmla="*/ 0 w 4643961"/>
              <a:gd name="connsiteY3" fmla="*/ 5792969 h 6478611"/>
              <a:gd name="connsiteX4" fmla="*/ 0 w 4643961"/>
              <a:gd name="connsiteY4" fmla="*/ 0 h 6478611"/>
              <a:gd name="connsiteX0" fmla="*/ 0 w 4643961"/>
              <a:gd name="connsiteY0" fmla="*/ 704 h 6479315"/>
              <a:gd name="connsiteX1" fmla="*/ 4643554 w 4643961"/>
              <a:gd name="connsiteY1" fmla="*/ 0 h 6479315"/>
              <a:gd name="connsiteX2" fmla="*/ 4633662 w 4643961"/>
              <a:gd name="connsiteY2" fmla="*/ 6355790 h 6479315"/>
              <a:gd name="connsiteX3" fmla="*/ 0 w 4643961"/>
              <a:gd name="connsiteY3" fmla="*/ 5793673 h 6479315"/>
              <a:gd name="connsiteX4" fmla="*/ 0 w 4643961"/>
              <a:gd name="connsiteY4" fmla="*/ 704 h 6479315"/>
              <a:gd name="connsiteX0" fmla="*/ 0 w 4633662"/>
              <a:gd name="connsiteY0" fmla="*/ 0 h 6478611"/>
              <a:gd name="connsiteX1" fmla="*/ 4622123 w 4633662"/>
              <a:gd name="connsiteY1" fmla="*/ 6440 h 6478611"/>
              <a:gd name="connsiteX2" fmla="*/ 4633662 w 4633662"/>
              <a:gd name="connsiteY2" fmla="*/ 6355086 h 6478611"/>
              <a:gd name="connsiteX3" fmla="*/ 0 w 4633662"/>
              <a:gd name="connsiteY3" fmla="*/ 5792969 h 6478611"/>
              <a:gd name="connsiteX4" fmla="*/ 0 w 4633662"/>
              <a:gd name="connsiteY4" fmla="*/ 0 h 6478611"/>
              <a:gd name="connsiteX0" fmla="*/ 0 w 4637085"/>
              <a:gd name="connsiteY0" fmla="*/ 0 h 6478611"/>
              <a:gd name="connsiteX1" fmla="*/ 4636411 w 4637085"/>
              <a:gd name="connsiteY1" fmla="*/ 6440 h 6478611"/>
              <a:gd name="connsiteX2" fmla="*/ 4633662 w 4637085"/>
              <a:gd name="connsiteY2" fmla="*/ 6355086 h 6478611"/>
              <a:gd name="connsiteX3" fmla="*/ 0 w 4637085"/>
              <a:gd name="connsiteY3" fmla="*/ 5792969 h 6478611"/>
              <a:gd name="connsiteX4" fmla="*/ 0 w 4637085"/>
              <a:gd name="connsiteY4" fmla="*/ 0 h 647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085" h="6478611">
                <a:moveTo>
                  <a:pt x="0" y="0"/>
                </a:moveTo>
                <a:lnTo>
                  <a:pt x="4636411" y="6440"/>
                </a:lnTo>
                <a:cubicBezTo>
                  <a:pt x="4639553" y="1704836"/>
                  <a:pt x="4630520" y="4656690"/>
                  <a:pt x="4633662" y="6355086"/>
                </a:cubicBezTo>
                <a:cubicBezTo>
                  <a:pt x="2304992" y="6839231"/>
                  <a:pt x="1268010" y="5740405"/>
                  <a:pt x="0" y="5792969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78D25B7E-70FE-6E13-6178-0178C24AF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17E42B8-3114-CFD7-EE2D-9F478709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396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1">
            <a:extLst>
              <a:ext uri="{FF2B5EF4-FFF2-40B4-BE49-F238E27FC236}">
                <a16:creationId xmlns:a16="http://schemas.microsoft.com/office/drawing/2014/main" id="{80C03844-3047-3BB3-5ADD-53013DCE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83960" cy="372117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1BA5E88-C866-10AC-AD6F-8C725CAE70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04" b="45018"/>
          <a:stretch/>
        </p:blipFill>
        <p:spPr>
          <a:xfrm>
            <a:off x="0" y="5546798"/>
            <a:ext cx="12196742" cy="1311202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62F2A0D5-1388-4BAF-D7DB-2C28BEEEEF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9675" y="0"/>
            <a:ext cx="4632325" cy="3118081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Kuvan paikkamerkki 13">
            <a:extLst>
              <a:ext uri="{FF2B5EF4-FFF2-40B4-BE49-F238E27FC236}">
                <a16:creationId xmlns:a16="http://schemas.microsoft.com/office/drawing/2014/main" id="{53875414-3B54-8BA5-7249-9EF281D76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0003" y="3227204"/>
            <a:ext cx="4637832" cy="3248676"/>
          </a:xfrm>
          <a:custGeom>
            <a:avLst/>
            <a:gdLst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49993"/>
              <a:gd name="connsiteY0" fmla="*/ 0 h 5858758"/>
              <a:gd name="connsiteX1" fmla="*/ 4649993 w 4649993"/>
              <a:gd name="connsiteY1" fmla="*/ 0 h 5858758"/>
              <a:gd name="connsiteX2" fmla="*/ 4649993 w 4649993"/>
              <a:gd name="connsiteY2" fmla="*/ 5858758 h 5858758"/>
              <a:gd name="connsiteX3" fmla="*/ 0 w 4649993"/>
              <a:gd name="connsiteY3" fmla="*/ 5858758 h 5858758"/>
              <a:gd name="connsiteX4" fmla="*/ 0 w 4649993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5858758"/>
              <a:gd name="connsiteX1" fmla="*/ 4649993 w 4659420"/>
              <a:gd name="connsiteY1" fmla="*/ 0 h 5858758"/>
              <a:gd name="connsiteX2" fmla="*/ 4659420 w 4659420"/>
              <a:gd name="connsiteY2" fmla="*/ 5095187 h 5858758"/>
              <a:gd name="connsiteX3" fmla="*/ 0 w 4659420"/>
              <a:gd name="connsiteY3" fmla="*/ 5858758 h 5858758"/>
              <a:gd name="connsiteX4" fmla="*/ 0 w 4659420"/>
              <a:gd name="connsiteY4" fmla="*/ 0 h 5858758"/>
              <a:gd name="connsiteX0" fmla="*/ 0 w 4659420"/>
              <a:gd name="connsiteY0" fmla="*/ 0 h 6026282"/>
              <a:gd name="connsiteX1" fmla="*/ 4649993 w 4659420"/>
              <a:gd name="connsiteY1" fmla="*/ 0 h 6026282"/>
              <a:gd name="connsiteX2" fmla="*/ 4659420 w 4659420"/>
              <a:gd name="connsiteY2" fmla="*/ 5095187 h 6026282"/>
              <a:gd name="connsiteX3" fmla="*/ 0 w 4659420"/>
              <a:gd name="connsiteY3" fmla="*/ 6026282 h 6026282"/>
              <a:gd name="connsiteX4" fmla="*/ 0 w 4659420"/>
              <a:gd name="connsiteY4" fmla="*/ 0 h 6026282"/>
              <a:gd name="connsiteX0" fmla="*/ 0 w 4659420"/>
              <a:gd name="connsiteY0" fmla="*/ 0 h 6561019"/>
              <a:gd name="connsiteX1" fmla="*/ 4649993 w 4659420"/>
              <a:gd name="connsiteY1" fmla="*/ 0 h 6561019"/>
              <a:gd name="connsiteX2" fmla="*/ 4659420 w 4659420"/>
              <a:gd name="connsiteY2" fmla="*/ 6561019 h 6561019"/>
              <a:gd name="connsiteX3" fmla="*/ 0 w 4659420"/>
              <a:gd name="connsiteY3" fmla="*/ 6026282 h 6561019"/>
              <a:gd name="connsiteX4" fmla="*/ 0 w 4659420"/>
              <a:gd name="connsiteY4" fmla="*/ 0 h 6561019"/>
              <a:gd name="connsiteX0" fmla="*/ 0 w 4659420"/>
              <a:gd name="connsiteY0" fmla="*/ 0 h 6693103"/>
              <a:gd name="connsiteX1" fmla="*/ 4649993 w 4659420"/>
              <a:gd name="connsiteY1" fmla="*/ 0 h 6693103"/>
              <a:gd name="connsiteX2" fmla="*/ 4659420 w 4659420"/>
              <a:gd name="connsiteY2" fmla="*/ 6561019 h 6693103"/>
              <a:gd name="connsiteX3" fmla="*/ 0 w 4659420"/>
              <a:gd name="connsiteY3" fmla="*/ 6026282 h 6693103"/>
              <a:gd name="connsiteX4" fmla="*/ 0 w 4659420"/>
              <a:gd name="connsiteY4" fmla="*/ 0 h 6693103"/>
              <a:gd name="connsiteX0" fmla="*/ 0 w 4659420"/>
              <a:gd name="connsiteY0" fmla="*/ 0 h 6715395"/>
              <a:gd name="connsiteX1" fmla="*/ 4649993 w 4659420"/>
              <a:gd name="connsiteY1" fmla="*/ 0 h 6715395"/>
              <a:gd name="connsiteX2" fmla="*/ 4659420 w 4659420"/>
              <a:gd name="connsiteY2" fmla="*/ 6561019 h 6715395"/>
              <a:gd name="connsiteX3" fmla="*/ 0 w 4659420"/>
              <a:gd name="connsiteY3" fmla="*/ 6026282 h 6715395"/>
              <a:gd name="connsiteX4" fmla="*/ 0 w 4659420"/>
              <a:gd name="connsiteY4" fmla="*/ 0 h 6715395"/>
              <a:gd name="connsiteX0" fmla="*/ 0 w 4659420"/>
              <a:gd name="connsiteY0" fmla="*/ 0 h 6711721"/>
              <a:gd name="connsiteX1" fmla="*/ 4649993 w 4659420"/>
              <a:gd name="connsiteY1" fmla="*/ 0 h 6711721"/>
              <a:gd name="connsiteX2" fmla="*/ 4659420 w 4659420"/>
              <a:gd name="connsiteY2" fmla="*/ 6561019 h 6711721"/>
              <a:gd name="connsiteX3" fmla="*/ 0 w 4659420"/>
              <a:gd name="connsiteY3" fmla="*/ 5991381 h 6711721"/>
              <a:gd name="connsiteX4" fmla="*/ 0 w 4659420"/>
              <a:gd name="connsiteY4" fmla="*/ 0 h 6711721"/>
              <a:gd name="connsiteX0" fmla="*/ 0 w 4659420"/>
              <a:gd name="connsiteY0" fmla="*/ 0 h 6664958"/>
              <a:gd name="connsiteX1" fmla="*/ 4649993 w 4659420"/>
              <a:gd name="connsiteY1" fmla="*/ 0 h 6664958"/>
              <a:gd name="connsiteX2" fmla="*/ 4659420 w 4659420"/>
              <a:gd name="connsiteY2" fmla="*/ 6561019 h 6664958"/>
              <a:gd name="connsiteX3" fmla="*/ 0 w 4659420"/>
              <a:gd name="connsiteY3" fmla="*/ 5991381 h 6664958"/>
              <a:gd name="connsiteX4" fmla="*/ 0 w 4659420"/>
              <a:gd name="connsiteY4" fmla="*/ 0 h 6664958"/>
              <a:gd name="connsiteX0" fmla="*/ 0 w 4659420"/>
              <a:gd name="connsiteY0" fmla="*/ 0 h 6663887"/>
              <a:gd name="connsiteX1" fmla="*/ 4649993 w 4659420"/>
              <a:gd name="connsiteY1" fmla="*/ 0 h 6663887"/>
              <a:gd name="connsiteX2" fmla="*/ 4659420 w 4659420"/>
              <a:gd name="connsiteY2" fmla="*/ 6561019 h 6663887"/>
              <a:gd name="connsiteX3" fmla="*/ 0 w 4659420"/>
              <a:gd name="connsiteY3" fmla="*/ 5991381 h 6663887"/>
              <a:gd name="connsiteX4" fmla="*/ 0 w 4659420"/>
              <a:gd name="connsiteY4" fmla="*/ 0 h 6663887"/>
              <a:gd name="connsiteX0" fmla="*/ 0 w 4659420"/>
              <a:gd name="connsiteY0" fmla="*/ 0 h 6684199"/>
              <a:gd name="connsiteX1" fmla="*/ 4649993 w 4659420"/>
              <a:gd name="connsiteY1" fmla="*/ 0 h 6684199"/>
              <a:gd name="connsiteX2" fmla="*/ 4659420 w 4659420"/>
              <a:gd name="connsiteY2" fmla="*/ 6561019 h 6684199"/>
              <a:gd name="connsiteX3" fmla="*/ 0 w 4659420"/>
              <a:gd name="connsiteY3" fmla="*/ 5991381 h 6684199"/>
              <a:gd name="connsiteX4" fmla="*/ 0 w 4659420"/>
              <a:gd name="connsiteY4" fmla="*/ 0 h 6684199"/>
              <a:gd name="connsiteX0" fmla="*/ 0 w 4659420"/>
              <a:gd name="connsiteY0" fmla="*/ 0 h 6671516"/>
              <a:gd name="connsiteX1" fmla="*/ 4649993 w 4659420"/>
              <a:gd name="connsiteY1" fmla="*/ 0 h 6671516"/>
              <a:gd name="connsiteX2" fmla="*/ 4659420 w 4659420"/>
              <a:gd name="connsiteY2" fmla="*/ 6547058 h 6671516"/>
              <a:gd name="connsiteX3" fmla="*/ 0 w 4659420"/>
              <a:gd name="connsiteY3" fmla="*/ 5991381 h 6671516"/>
              <a:gd name="connsiteX4" fmla="*/ 0 w 4659420"/>
              <a:gd name="connsiteY4" fmla="*/ 0 h 6671516"/>
              <a:gd name="connsiteX0" fmla="*/ 0 w 4659420"/>
              <a:gd name="connsiteY0" fmla="*/ 0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0 h 6668010"/>
              <a:gd name="connsiteX0" fmla="*/ 0 w 4659420"/>
              <a:gd name="connsiteY0" fmla="*/ 176981 h 6668010"/>
              <a:gd name="connsiteX1" fmla="*/ 4649993 w 4659420"/>
              <a:gd name="connsiteY1" fmla="*/ 0 h 6668010"/>
              <a:gd name="connsiteX2" fmla="*/ 4659420 w 4659420"/>
              <a:gd name="connsiteY2" fmla="*/ 6547058 h 6668010"/>
              <a:gd name="connsiteX3" fmla="*/ 0 w 4659420"/>
              <a:gd name="connsiteY3" fmla="*/ 5991381 h 6668010"/>
              <a:gd name="connsiteX4" fmla="*/ 0 w 4659420"/>
              <a:gd name="connsiteY4" fmla="*/ 176981 h 6668010"/>
              <a:gd name="connsiteX0" fmla="*/ 0 w 4659420"/>
              <a:gd name="connsiteY0" fmla="*/ 0 h 6491029"/>
              <a:gd name="connsiteX1" fmla="*/ 4649993 w 4659420"/>
              <a:gd name="connsiteY1" fmla="*/ 0 h 6491029"/>
              <a:gd name="connsiteX2" fmla="*/ 4659420 w 4659420"/>
              <a:gd name="connsiteY2" fmla="*/ 6370077 h 6491029"/>
              <a:gd name="connsiteX3" fmla="*/ 0 w 4659420"/>
              <a:gd name="connsiteY3" fmla="*/ 5814400 h 6491029"/>
              <a:gd name="connsiteX4" fmla="*/ 0 w 4659420"/>
              <a:gd name="connsiteY4" fmla="*/ 0 h 6491029"/>
              <a:gd name="connsiteX0" fmla="*/ 0 w 4650293"/>
              <a:gd name="connsiteY0" fmla="*/ 0 h 6496907"/>
              <a:gd name="connsiteX1" fmla="*/ 4649993 w 4650293"/>
              <a:gd name="connsiteY1" fmla="*/ 0 h 6496907"/>
              <a:gd name="connsiteX2" fmla="*/ 4633662 w 4650293"/>
              <a:gd name="connsiteY2" fmla="*/ 6376517 h 6496907"/>
              <a:gd name="connsiteX3" fmla="*/ 0 w 4650293"/>
              <a:gd name="connsiteY3" fmla="*/ 5814400 h 6496907"/>
              <a:gd name="connsiteX4" fmla="*/ 0 w 4650293"/>
              <a:gd name="connsiteY4" fmla="*/ 0 h 6496907"/>
              <a:gd name="connsiteX0" fmla="*/ 0 w 4650293"/>
              <a:gd name="connsiteY0" fmla="*/ 0 h 6501620"/>
              <a:gd name="connsiteX1" fmla="*/ 4649993 w 4650293"/>
              <a:gd name="connsiteY1" fmla="*/ 0 h 6501620"/>
              <a:gd name="connsiteX2" fmla="*/ 4633662 w 4650293"/>
              <a:gd name="connsiteY2" fmla="*/ 6376517 h 6501620"/>
              <a:gd name="connsiteX3" fmla="*/ 0 w 4650293"/>
              <a:gd name="connsiteY3" fmla="*/ 5814400 h 6501620"/>
              <a:gd name="connsiteX4" fmla="*/ 0 w 4650293"/>
              <a:gd name="connsiteY4" fmla="*/ 0 h 6501620"/>
              <a:gd name="connsiteX0" fmla="*/ 0 w 4650293"/>
              <a:gd name="connsiteY0" fmla="*/ 0 h 6500042"/>
              <a:gd name="connsiteX1" fmla="*/ 4649993 w 4650293"/>
              <a:gd name="connsiteY1" fmla="*/ 0 h 6500042"/>
              <a:gd name="connsiteX2" fmla="*/ 4633662 w 4650293"/>
              <a:gd name="connsiteY2" fmla="*/ 6376517 h 6500042"/>
              <a:gd name="connsiteX3" fmla="*/ 0 w 4650293"/>
              <a:gd name="connsiteY3" fmla="*/ 5814400 h 6500042"/>
              <a:gd name="connsiteX4" fmla="*/ 0 w 4650293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6439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  <a:gd name="connsiteX0" fmla="*/ 0 w 4643961"/>
              <a:gd name="connsiteY0" fmla="*/ 0 h 6500042"/>
              <a:gd name="connsiteX1" fmla="*/ 4643554 w 4643961"/>
              <a:gd name="connsiteY1" fmla="*/ 3289466 h 6500042"/>
              <a:gd name="connsiteX2" fmla="*/ 4633662 w 4643961"/>
              <a:gd name="connsiteY2" fmla="*/ 6376517 h 6500042"/>
              <a:gd name="connsiteX3" fmla="*/ 0 w 4643961"/>
              <a:gd name="connsiteY3" fmla="*/ 5814400 h 6500042"/>
              <a:gd name="connsiteX4" fmla="*/ 0 w 4643961"/>
              <a:gd name="connsiteY4" fmla="*/ 0 h 6500042"/>
              <a:gd name="connsiteX0" fmla="*/ 11017 w 4643961"/>
              <a:gd name="connsiteY0" fmla="*/ 0 h 3228032"/>
              <a:gd name="connsiteX1" fmla="*/ 4643554 w 4643961"/>
              <a:gd name="connsiteY1" fmla="*/ 17456 h 3228032"/>
              <a:gd name="connsiteX2" fmla="*/ 4633662 w 4643961"/>
              <a:gd name="connsiteY2" fmla="*/ 3104507 h 3228032"/>
              <a:gd name="connsiteX3" fmla="*/ 0 w 4643961"/>
              <a:gd name="connsiteY3" fmla="*/ 2542390 h 3228032"/>
              <a:gd name="connsiteX4" fmla="*/ 11017 w 4643961"/>
              <a:gd name="connsiteY4" fmla="*/ 0 h 3228032"/>
              <a:gd name="connsiteX0" fmla="*/ 1060 w 4645021"/>
              <a:gd name="connsiteY0" fmla="*/ 4578 h 3210576"/>
              <a:gd name="connsiteX1" fmla="*/ 4644614 w 4645021"/>
              <a:gd name="connsiteY1" fmla="*/ 0 h 3210576"/>
              <a:gd name="connsiteX2" fmla="*/ 4634722 w 4645021"/>
              <a:gd name="connsiteY2" fmla="*/ 3087051 h 3210576"/>
              <a:gd name="connsiteX3" fmla="*/ 1060 w 4645021"/>
              <a:gd name="connsiteY3" fmla="*/ 2524934 h 3210576"/>
              <a:gd name="connsiteX4" fmla="*/ 1060 w 4645021"/>
              <a:gd name="connsiteY4" fmla="*/ 4578 h 3210576"/>
              <a:gd name="connsiteX0" fmla="*/ 1060 w 4645021"/>
              <a:gd name="connsiteY0" fmla="*/ 0 h 3237748"/>
              <a:gd name="connsiteX1" fmla="*/ 4644614 w 4645021"/>
              <a:gd name="connsiteY1" fmla="*/ 27172 h 3237748"/>
              <a:gd name="connsiteX2" fmla="*/ 4634722 w 4645021"/>
              <a:gd name="connsiteY2" fmla="*/ 3114223 h 3237748"/>
              <a:gd name="connsiteX3" fmla="*/ 1060 w 4645021"/>
              <a:gd name="connsiteY3" fmla="*/ 2552106 h 3237748"/>
              <a:gd name="connsiteX4" fmla="*/ 1060 w 4645021"/>
              <a:gd name="connsiteY4" fmla="*/ 0 h 3237748"/>
              <a:gd name="connsiteX0" fmla="*/ 1060 w 4638892"/>
              <a:gd name="connsiteY0" fmla="*/ 0 h 3237748"/>
              <a:gd name="connsiteX1" fmla="*/ 4638264 w 4638892"/>
              <a:gd name="connsiteY1" fmla="*/ 1772 h 3237748"/>
              <a:gd name="connsiteX2" fmla="*/ 4634722 w 4638892"/>
              <a:gd name="connsiteY2" fmla="*/ 3114223 h 3237748"/>
              <a:gd name="connsiteX3" fmla="*/ 1060 w 4638892"/>
              <a:gd name="connsiteY3" fmla="*/ 2552106 h 3237748"/>
              <a:gd name="connsiteX4" fmla="*/ 1060 w 4638892"/>
              <a:gd name="connsiteY4" fmla="*/ 0 h 3237748"/>
              <a:gd name="connsiteX0" fmla="*/ 1060 w 4638892"/>
              <a:gd name="connsiteY0" fmla="*/ 10928 h 3248676"/>
              <a:gd name="connsiteX1" fmla="*/ 4638264 w 4638892"/>
              <a:gd name="connsiteY1" fmla="*/ 0 h 3248676"/>
              <a:gd name="connsiteX2" fmla="*/ 4634722 w 4638892"/>
              <a:gd name="connsiteY2" fmla="*/ 3125151 h 3248676"/>
              <a:gd name="connsiteX3" fmla="*/ 1060 w 4638892"/>
              <a:gd name="connsiteY3" fmla="*/ 2563034 h 3248676"/>
              <a:gd name="connsiteX4" fmla="*/ 1060 w 4638892"/>
              <a:gd name="connsiteY4" fmla="*/ 10928 h 3248676"/>
              <a:gd name="connsiteX0" fmla="*/ 6350 w 4637832"/>
              <a:gd name="connsiteY0" fmla="*/ 4578 h 3248676"/>
              <a:gd name="connsiteX1" fmla="*/ 4637204 w 4637832"/>
              <a:gd name="connsiteY1" fmla="*/ 0 h 3248676"/>
              <a:gd name="connsiteX2" fmla="*/ 4633662 w 4637832"/>
              <a:gd name="connsiteY2" fmla="*/ 3125151 h 3248676"/>
              <a:gd name="connsiteX3" fmla="*/ 0 w 4637832"/>
              <a:gd name="connsiteY3" fmla="*/ 2563034 h 3248676"/>
              <a:gd name="connsiteX4" fmla="*/ 6350 w 4637832"/>
              <a:gd name="connsiteY4" fmla="*/ 4578 h 324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32" h="3248676">
                <a:moveTo>
                  <a:pt x="6350" y="4578"/>
                </a:moveTo>
                <a:lnTo>
                  <a:pt x="4637204" y="0"/>
                </a:lnTo>
                <a:cubicBezTo>
                  <a:pt x="4640346" y="1698396"/>
                  <a:pt x="4630520" y="1426755"/>
                  <a:pt x="4633662" y="3125151"/>
                </a:cubicBezTo>
                <a:cubicBezTo>
                  <a:pt x="2304992" y="3609296"/>
                  <a:pt x="1268010" y="2510470"/>
                  <a:pt x="0" y="2563034"/>
                </a:cubicBezTo>
                <a:cubicBezTo>
                  <a:pt x="3672" y="1715571"/>
                  <a:pt x="2678" y="852041"/>
                  <a:pt x="6350" y="4578"/>
                </a:cubicBez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27" name="Alatunnisteen paikkamerkki 4">
            <a:extLst>
              <a:ext uri="{FF2B5EF4-FFF2-40B4-BE49-F238E27FC236}">
                <a16:creationId xmlns:a16="http://schemas.microsoft.com/office/drawing/2014/main" id="{A844E37B-6825-5026-76C4-3C568AD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837245"/>
            <a:ext cx="41148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580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_kuva_taustakuv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1FB8D4C-7FC8-69A1-EF50-3D399FDC6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4514"/>
          <a:stretch/>
        </p:blipFill>
        <p:spPr>
          <a:xfrm>
            <a:off x="0" y="5536638"/>
            <a:ext cx="12196742" cy="13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360526-92DF-0C29-89E9-FEEDF994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12F12C-A2F2-AB52-877D-A3EEC66B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9EB95-F03F-A875-730C-0180E599F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3EEB-8798-104C-BDF0-568EF95E1E7E}" type="datetime1">
              <a:rPr lang="fi-FI" smtClean="0"/>
              <a:t>13.6.2024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72978A-A44D-3512-CA44-77DB18982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Janakkalan esityspohjat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EC2501-1B50-0D9C-3462-E8699E61B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9F08-98DC-E44F-AA94-2373E2549E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8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50" r:id="rId4"/>
    <p:sldLayoutId id="2147483656" r:id="rId5"/>
    <p:sldLayoutId id="2147483658" r:id="rId6"/>
    <p:sldLayoutId id="2147483651" r:id="rId7"/>
    <p:sldLayoutId id="2147483654" r:id="rId8"/>
    <p:sldLayoutId id="2147483659" r:id="rId9"/>
    <p:sldLayoutId id="214748366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C66DA-78AB-8CF2-409F-3DFB57715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66" y="2153863"/>
            <a:ext cx="9662675" cy="1602326"/>
          </a:xfrm>
        </p:spPr>
        <p:txBody>
          <a:bodyPr>
            <a:noAutofit/>
          </a:bodyPr>
          <a:lstStyle/>
          <a:p>
            <a:r>
              <a:rPr lang="fi-FI" sz="7200" dirty="0"/>
              <a:t/>
            </a:r>
            <a:br>
              <a:rPr lang="fi-FI" sz="7200" dirty="0"/>
            </a:br>
            <a:r>
              <a:rPr lang="fi-FI" sz="7200" dirty="0"/>
              <a:t>Hyvinvoinnin vuosikello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4A9DE3-4597-E1BA-EA4F-78AFD16AE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3971"/>
            <a:ext cx="9144000" cy="574898"/>
          </a:xfrm>
        </p:spPr>
        <p:txBody>
          <a:bodyPr/>
          <a:lstStyle/>
          <a:p>
            <a:r>
              <a:rPr lang="fi-FI" dirty="0"/>
              <a:t>Janakkalan lukio</a:t>
            </a:r>
          </a:p>
        </p:txBody>
      </p:sp>
      <p:pic>
        <p:nvPicPr>
          <p:cNvPr id="5" name="Kuva 4" descr="Kuva, joka sisältää kohteen piirros, luonnos, taide&#10;&#10;Kuvaus luotu automaattisesti">
            <a:extLst>
              <a:ext uri="{FF2B5EF4-FFF2-40B4-BE49-F238E27FC236}">
                <a16:creationId xmlns:a16="http://schemas.microsoft.com/office/drawing/2014/main" id="{7266E84F-86F5-9A6D-1BE2-FF11495E3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4" y="1703386"/>
            <a:ext cx="3024787" cy="34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3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3. Periodi: Lisää </a:t>
            </a:r>
            <a:r>
              <a:rPr lang="fi-FI" dirty="0" err="1"/>
              <a:t>motii</a:t>
            </a:r>
            <a:r>
              <a:rPr lang="fi-FI" dirty="0"/>
              <a:t>!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fi-FI" b="1" dirty="0">
              <a:solidFill>
                <a:schemeClr val="accent1"/>
              </a:solidFill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6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Oppimisen ilo</a:t>
            </a:r>
            <a:r>
              <a:rPr lang="fi-FI" sz="4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  <a:endParaRPr lang="fi-FI" sz="4200" b="0" dirty="0">
              <a:effectLst/>
            </a:endParaRPr>
          </a:p>
          <a:p>
            <a:pPr fontAlgn="base"/>
            <a:r>
              <a:rPr lang="fi-FI" sz="45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Monipuolinen pedagogiikka</a:t>
            </a:r>
            <a:endParaRPr lang="fi-FI" sz="4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5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Oppimisen taidot ja ajanhallinta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5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Oman toiminnan suunnittelu ja ohjaaminen</a:t>
            </a:r>
          </a:p>
          <a:p>
            <a:pPr marL="0" indent="0" rtl="0" fontAlgn="base">
              <a:spcBef>
                <a:spcPts val="1000"/>
              </a:spcBef>
              <a:spcAft>
                <a:spcPts val="0"/>
              </a:spcAft>
              <a:buNone/>
            </a:pPr>
            <a:endParaRPr lang="fi-FI" sz="4500" b="1" dirty="0">
              <a:solidFill>
                <a:schemeClr val="accent1"/>
              </a:solidFill>
            </a:endParaRPr>
          </a:p>
          <a:p>
            <a:r>
              <a:rPr lang="fi-FI" sz="5000" b="1" dirty="0"/>
              <a:t>Minäpystyvyys</a:t>
            </a:r>
            <a:r>
              <a:rPr lang="fi-FI" sz="4200" dirty="0"/>
              <a:t>: </a:t>
            </a:r>
            <a:r>
              <a:rPr lang="fi-FI" sz="4500" dirty="0"/>
              <a:t>tulevaisuusajattelutaidot ja vahvuudet</a:t>
            </a:r>
          </a:p>
          <a:p>
            <a:endParaRPr lang="fi-FI" sz="3300" dirty="0"/>
          </a:p>
          <a:p>
            <a:pPr marL="0" indent="0">
              <a:buNone/>
            </a:pPr>
            <a:endParaRPr lang="fi-FI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4500" b="1" dirty="0">
                <a:solidFill>
                  <a:schemeClr val="accent1"/>
                </a:solidFill>
              </a:rPr>
              <a:t>Kuukausiteema</a:t>
            </a:r>
            <a:r>
              <a:rPr lang="fi-FI" sz="4500" dirty="0"/>
              <a:t>: Toiminnallinen joulukalenteri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5E8E35-0265-A6FF-C769-1432971D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7574108" y="4298716"/>
            <a:ext cx="3215149" cy="1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Abikahvilat ja kirjoituksiin valmistautuminen</a:t>
            </a:r>
          </a:p>
        </p:txBody>
      </p:sp>
      <p:pic>
        <p:nvPicPr>
          <p:cNvPr id="3" name="Kuva 2" descr="Kuva, joka sisältää kohteen piirros, kuvitus, luonnos, Animoidut lastenohjelmat&#10;&#10;Kuvaus luotu automaattisesti">
            <a:extLst>
              <a:ext uri="{FF2B5EF4-FFF2-40B4-BE49-F238E27FC236}">
                <a16:creationId xmlns:a16="http://schemas.microsoft.com/office/drawing/2014/main" id="{40AB4AC9-8673-B066-8F04-055E4234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725" y="738550"/>
            <a:ext cx="3221736" cy="3057144"/>
          </a:xfrm>
          <a:prstGeom prst="rect">
            <a:avLst/>
          </a:prstGeom>
        </p:spPr>
      </p:pic>
      <p:pic>
        <p:nvPicPr>
          <p:cNvPr id="8" name="Kuva 7" descr="Kuva, joka sisältää kohteen piirros, luonnos, Animoidut lastenohjelmat, kuvitus&#10;&#10;Kuvaus luotu automaattisesti">
            <a:extLst>
              <a:ext uri="{FF2B5EF4-FFF2-40B4-BE49-F238E27FC236}">
                <a16:creationId xmlns:a16="http://schemas.microsoft.com/office/drawing/2014/main" id="{783B9BE9-9295-C0AA-1728-4BA8C5DB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357" y="3966879"/>
            <a:ext cx="1592911" cy="21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Periodin toteutustavat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205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Joulukalenteri: vastuu opiskelijoilla-OPKH ja tutorit päävastuussa</a:t>
            </a:r>
          </a:p>
          <a:p>
            <a:r>
              <a:rPr lang="fi-FI" dirty="0"/>
              <a:t>Oppiainekohtaisten aikataulujen  läpikäyminen opiskelijoiden kanssa</a:t>
            </a:r>
          </a:p>
          <a:p>
            <a:r>
              <a:rPr lang="fi-FI" dirty="0"/>
              <a:t>Ajankäytön seuranta: sovitaan esim. viikko, jolloin opiskelijat kiinnittävät huomiota omaan ajankäyttöönsä.</a:t>
            </a:r>
          </a:p>
          <a:p>
            <a:r>
              <a:rPr lang="fi-FI" dirty="0"/>
              <a:t>Pedagogisen monipuolisuuden huomioiminen</a:t>
            </a:r>
          </a:p>
          <a:p>
            <a:r>
              <a:rPr lang="fi-FI" dirty="0"/>
              <a:t>Lukusuunnitelma: annetaan ohjeet erikseen opiskelijoille</a:t>
            </a:r>
          </a:p>
          <a:p>
            <a:r>
              <a:rPr lang="fi-FI" dirty="0"/>
              <a:t>Abikahvilat (motivaatio, lukusuunnitelma)</a:t>
            </a:r>
          </a:p>
          <a:p>
            <a:r>
              <a:rPr lang="fi-FI" dirty="0"/>
              <a:t>Tulevaisuusajattelutaidot: ainakin opon tunnilla (ja kahvilaan toimintaa)</a:t>
            </a:r>
          </a:p>
          <a:p>
            <a:r>
              <a:rPr lang="fi-FI" dirty="0"/>
              <a:t>Erätauko –keskustelu jostakin  periodin teemoista esim. ajanhallinta, monipuolinen pedagogiikka jne.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330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Periodi: Kevättä kohti!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fi-FI" sz="2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Arjen taidot:</a:t>
            </a:r>
            <a:endParaRPr lang="fi-FI" sz="2600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Fyysinen aktiivisuus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Unen seuranta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Palautuminen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Rentoutuminen</a:t>
            </a:r>
          </a:p>
          <a:p>
            <a:endParaRPr lang="fi-FI" b="1" dirty="0">
              <a:solidFill>
                <a:schemeClr val="accent1"/>
              </a:solidFill>
            </a:endParaRP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chemeClr val="accent1"/>
                </a:solidFill>
              </a:rPr>
              <a:t>Kuukausiteema</a:t>
            </a:r>
            <a:r>
              <a:rPr lang="fi-FI" dirty="0"/>
              <a:t>: Breikkibingo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9DCFA7-C494-A14F-F086-76CF5F72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8102950" y="4133765"/>
            <a:ext cx="2418736" cy="1759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Wanhat</a:t>
            </a:r>
            <a:r>
              <a:rPr lang="fi-FI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fi-FI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&amp;</a:t>
            </a:r>
          </a:p>
          <a:p>
            <a:pPr algn="ctr"/>
            <a:r>
              <a:rPr lang="fi-FI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Penkkarit </a:t>
            </a:r>
          </a:p>
        </p:txBody>
      </p:sp>
      <p:pic>
        <p:nvPicPr>
          <p:cNvPr id="6" name="Kuva 5" descr="Kuva, joka sisältää kohteen clipart, animaatio, piirros, nisäkäs&#10;&#10;Kuvaus luotu automaattisesti">
            <a:extLst>
              <a:ext uri="{FF2B5EF4-FFF2-40B4-BE49-F238E27FC236}">
                <a16:creationId xmlns:a16="http://schemas.microsoft.com/office/drawing/2014/main" id="{8FE37FF3-4466-10D4-ABCC-16AC48C7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040" y="156394"/>
            <a:ext cx="2177316" cy="3203524"/>
          </a:xfrm>
          <a:prstGeom prst="rect">
            <a:avLst/>
          </a:prstGeom>
        </p:spPr>
      </p:pic>
      <p:pic>
        <p:nvPicPr>
          <p:cNvPr id="9" name="Kuva 8" descr="Kuva, joka sisältää kohteen piirros, animaatio, Animoidut lastenohjelmat, kuvitus&#10;&#10;Kuvaus luotu automaattisesti">
            <a:extLst>
              <a:ext uri="{FF2B5EF4-FFF2-40B4-BE49-F238E27FC236}">
                <a16:creationId xmlns:a16="http://schemas.microsoft.com/office/drawing/2014/main" id="{21B4991D-C3E0-1518-583E-DC50FC489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892" y="2649773"/>
            <a:ext cx="19714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Periodin toteutustavat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Taukojumppa: breikkibingo, ohjeet luokkiin</a:t>
            </a:r>
          </a:p>
          <a:p>
            <a:r>
              <a:rPr lang="fi-FI" dirty="0"/>
              <a:t>Unen, ruutuajan ja syömisen seuranta: opiskelijat vastaavat valmiiksi tehtyyn kyselyyn.</a:t>
            </a:r>
          </a:p>
          <a:p>
            <a:r>
              <a:rPr lang="fi-FI" dirty="0"/>
              <a:t>Somevapaa välitunti: haastetaan opiskelijoita mukaan vähentämään puhelimen käyttöä.  (OPKH)</a:t>
            </a:r>
          </a:p>
          <a:p>
            <a:r>
              <a:rPr lang="fi-FI" dirty="0"/>
              <a:t>Hiljainen tila: Opiskelijoille mahdollisuus rauhoittua ja rentoutua.</a:t>
            </a:r>
          </a:p>
          <a:p>
            <a:r>
              <a:rPr lang="fi-FI" dirty="0"/>
              <a:t>Ystävänpäivä: kahvilan teemakerta, </a:t>
            </a:r>
            <a:r>
              <a:rPr lang="fi-FI" dirty="0" err="1"/>
              <a:t>OPKH:n</a:t>
            </a:r>
            <a:r>
              <a:rPr lang="fi-FI" dirty="0"/>
              <a:t> toimintaa</a:t>
            </a:r>
          </a:p>
          <a:p>
            <a:r>
              <a:rPr lang="fi-FI" dirty="0"/>
              <a:t>Erätauko –keskustelu periodin teemoista esim. someriippuvuus, ystävyys, palautumiskeinot jne.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7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44D68F-33AF-470C-1314-18111A6D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Huomaa hyvä!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EDFB60-72B5-1C76-8CD8-CA8DD3EE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Osallisuus:</a:t>
            </a:r>
            <a:endParaRPr lang="fi-FI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Toisten huomiointi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Hyvän tekeminen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Kuukausiteema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vapaavalinnainen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75BB21-C25B-A8CC-E930-EEDF715D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52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Periodin toteutustavat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300" b="1" dirty="0">
                <a:ea typeface="Open Sans 2" panose="020B0604020202020204" charset="0"/>
                <a:cs typeface="Open Sans 2" panose="020B0604020202020204" charset="0"/>
              </a:rPr>
              <a:t>Hyvän tekeminen</a:t>
            </a:r>
            <a:r>
              <a:rPr lang="fi-FI" sz="2300" dirty="0">
                <a:ea typeface="Open Sans 2" panose="020B0604020202020204" charset="0"/>
                <a:cs typeface="Open Sans 2" panose="020B0604020202020204" charset="0"/>
              </a:rPr>
              <a:t>: hyväntekeväisyyspäivä yhteistyökumppaneiden (päiväkodit, hoitokodit, alakoulu, SPR, MLL ja muut järjestöt) kanssa tai vaihtoehtoisesti koulun ja koulualueen siivoaminen.</a:t>
            </a:r>
          </a:p>
          <a:p>
            <a:r>
              <a:rPr lang="fi-FI" sz="2300" dirty="0" err="1">
                <a:ea typeface="Open Sans 2" panose="020B0604020202020204" charset="0"/>
                <a:cs typeface="Open Sans 2" panose="020B0604020202020204" charset="0"/>
              </a:rPr>
              <a:t>Huom</a:t>
            </a:r>
            <a:r>
              <a:rPr lang="fi-FI" sz="2300" dirty="0">
                <a:ea typeface="Open Sans 2" panose="020B0604020202020204" charset="0"/>
                <a:cs typeface="Open Sans 2" panose="020B0604020202020204" charset="0"/>
              </a:rPr>
              <a:t>! Tulevat tutoropiskelijat suunnittelevat seuraavan lukuvuoden ryhmäytymisharjoituksia tuona päivänä ja </a:t>
            </a:r>
            <a:r>
              <a:rPr lang="fi-FI" sz="2300" dirty="0" err="1">
                <a:ea typeface="Open Sans 2" panose="020B0604020202020204" charset="0"/>
                <a:cs typeface="Open Sans 2" panose="020B0604020202020204" charset="0"/>
              </a:rPr>
              <a:t>OPKH:n</a:t>
            </a:r>
            <a:r>
              <a:rPr lang="fi-FI" sz="2300" dirty="0">
                <a:ea typeface="Open Sans 2" panose="020B0604020202020204" charset="0"/>
                <a:cs typeface="Open Sans 2" panose="020B0604020202020204" charset="0"/>
              </a:rPr>
              <a:t> hallituksen jäsenet siivoavat tilansa.</a:t>
            </a:r>
          </a:p>
          <a:p>
            <a:r>
              <a:rPr lang="fi-FI" sz="2300" dirty="0"/>
              <a:t>Hyvän palautteen mestariksi: Ohjeet löytyvät Hyvinvointitaitojen kukoistavasta tehtäväkirjasta s. 20.</a:t>
            </a:r>
            <a:endParaRPr lang="fi-FI" sz="2300" dirty="0">
              <a:ea typeface="Open Sans 2" panose="020B0604020202020204" charset="0"/>
              <a:cs typeface="Open Sans 2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b="1" dirty="0">
                <a:ea typeface="Open Sans 2" panose="020B0604020202020204" charset="0"/>
                <a:cs typeface="Open Sans 2" panose="020B0604020202020204" charset="0"/>
              </a:rPr>
              <a:t>Kehuviikko</a:t>
            </a:r>
            <a:r>
              <a:rPr lang="fi-FI" sz="2300" dirty="0">
                <a:ea typeface="Open Sans 2" panose="020B0604020202020204" charset="0"/>
                <a:cs typeface="Open Sans 2" panose="020B0604020202020204" charset="0"/>
              </a:rPr>
              <a:t>: kirjoitetaan kehuja ja tsemppejä. (Hyvinvointitaitojen kukoistava tehtäväkirja s. 8-9, 21)</a:t>
            </a:r>
          </a:p>
          <a:p>
            <a:endParaRPr lang="fi-FI" sz="2300" dirty="0">
              <a:ea typeface="Open Sans 2" panose="020B0604020202020204" charset="0"/>
              <a:cs typeface="Open Sans 2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300" dirty="0">
                <a:ea typeface="Open Sans 2" panose="020B0604020202020204" charset="0"/>
                <a:cs typeface="Open Sans 2" panose="020B0604020202020204" charset="0"/>
              </a:rPr>
              <a:t>Erätauko –keskustelu aiheeseen liittyen, esim. hyväntekeväisyys</a:t>
            </a:r>
          </a:p>
          <a:p>
            <a:endParaRPr lang="fi-FI" dirty="0">
              <a:latin typeface="Open Sans 2" panose="020B0604020202020204" charset="0"/>
              <a:ea typeface="Open Sans 2" panose="020B0604020202020204" charset="0"/>
              <a:cs typeface="Open Sans 2" panose="020B0604020202020204" charset="0"/>
            </a:endParaRP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72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5886DF-C554-6FE7-03AB-B014D0BF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Askelmerkit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5E611-336D-CDEE-6993-F4FCFCB2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 krt periodissa hyvinvointiryhmän tapaaminen. </a:t>
            </a:r>
            <a:r>
              <a:rPr lang="fi-FI" dirty="0" err="1"/>
              <a:t>OPKH:n</a:t>
            </a:r>
            <a:r>
              <a:rPr lang="fi-FI" dirty="0"/>
              <a:t> hallituksen jäsen paikalla molemmista toimipisteistä. Sovitaan syksyllä kaikki vuoden tapaamiset.</a:t>
            </a:r>
          </a:p>
          <a:p>
            <a:r>
              <a:rPr lang="fi-FI" dirty="0" err="1"/>
              <a:t>Jalu</a:t>
            </a:r>
            <a:r>
              <a:rPr lang="fi-FI" dirty="0"/>
              <a:t> –</a:t>
            </a:r>
            <a:r>
              <a:rPr lang="fi-FI" dirty="0" err="1"/>
              <a:t>cafeet</a:t>
            </a:r>
            <a:r>
              <a:rPr lang="fi-FI" dirty="0"/>
              <a:t> sellaisina päivinä, jolloin kuraattori paikalla.</a:t>
            </a:r>
          </a:p>
          <a:p>
            <a:r>
              <a:rPr lang="fi-FI" dirty="0"/>
              <a:t>Tehdään arviointia hyvinvoinnin teemojen toteutumisesta kunkin periodin jälkeen tai lukuvuoden lopussa. (</a:t>
            </a:r>
            <a:r>
              <a:rPr lang="fi-FI" dirty="0" err="1"/>
              <a:t>qr</a:t>
            </a:r>
            <a:r>
              <a:rPr lang="fi-FI" dirty="0"/>
              <a:t>-koodi, ro-tuokio jne.)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0024F9-B94F-ECD0-0439-31460F90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2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8A91A-08E1-B62D-9D06-D42727C3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i="0" u="none" strike="noStrike" dirty="0">
                <a:solidFill>
                  <a:srgbClr val="D5121E"/>
                </a:solidFill>
                <a:effectLst/>
                <a:latin typeface="Century Gothic" panose="020B0502020202020204" pitchFamily="34" charset="0"/>
              </a:rPr>
              <a:t>Janakkalan lukion yhteisöllisen opiskeluhuollon vuosikello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418D42-D57C-277F-3636-E8418C25E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Janakkalan kunnan opiskeluhuoltosuunnitelman yhteisöllisen opiskeluhuollon keskeisin tavoite on opiskelijoiden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resilienssin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vahvistaminen.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Resilienssiä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pyritään vaihtamaan erityisesti tukemalla lasten ja nuorten arjen taitoja, osallisuutta, tunne- ja vuorovaikutustaitoja sekä kouluinnostusta ja oppimaan oppimisen taitoja.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Janakkalan lukion hyvinvoinnin vuosikello vahvistaa yhteisöllistä opiskeluhuoltotyötä.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Toiminta suunnitellaan vuosittain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osallistamalla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opiskelijoita.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0D3A66-81DE-CA09-B1D8-3373822F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C44A9F-CA6A-95E5-64F3-49B0D1185BBD}"/>
              </a:ext>
            </a:extLst>
          </p:cNvPr>
          <p:cNvSpPr txBox="1"/>
          <p:nvPr/>
        </p:nvSpPr>
        <p:spPr>
          <a:xfrm>
            <a:off x="3050117" y="3244334"/>
            <a:ext cx="6100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7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D93C1-ABA3-8CFD-8369-D39ED68A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3100" b="1" i="0" u="none" strike="noStrike" dirty="0">
                <a:solidFill>
                  <a:srgbClr val="D5121E"/>
                </a:solidFill>
                <a:effectLst/>
                <a:latin typeface="Century Gothic" panose="020B0502020202020204" pitchFamily="34" charset="0"/>
              </a:rPr>
              <a:t>Koko yhteisö osallistuu</a:t>
            </a:r>
            <a:r>
              <a:rPr lang="fi-FI" b="0" dirty="0">
                <a:effectLst/>
              </a:rPr>
              <a:t/>
            </a:r>
            <a:br>
              <a:rPr lang="fi-FI" b="0" dirty="0">
                <a:effectLst/>
              </a:rPr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549534-0F13-DD8B-2CBB-5FFE4460D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Janakkalan lukion yhteisölliseen opiskeluhuoltotyöhön osallistuu: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opiskelijakunta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opettajat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terveydenhoitaja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kuraattori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psykologi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nuorisopalvelut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Janakkalan seurakunta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Compass Group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Nuoria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osallistetaan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toiminnan suunnitteluun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ACC7AF-3C93-E6EF-B75B-30B3A6D3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933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E36F6-4360-DBF5-EB0D-FDA53B44B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88" y="1"/>
            <a:ext cx="11762629" cy="818984"/>
          </a:xfrm>
        </p:spPr>
        <p:txBody>
          <a:bodyPr>
            <a:normAutofit/>
          </a:bodyPr>
          <a:lstStyle/>
          <a:p>
            <a:r>
              <a:rPr lang="fi-FI" dirty="0"/>
              <a:t>Janakkalan lukion hyvinvoinnin vuosikello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BD2435B-763C-40AF-8097-ADEE4E8E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629D77CE-CA3F-B652-B15D-B5C85E327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265227"/>
              </p:ext>
            </p:extLst>
          </p:nvPr>
        </p:nvGraphicFramePr>
        <p:xfrm>
          <a:off x="2266121" y="1047621"/>
          <a:ext cx="6408751" cy="476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ED43DF3B-D790-EBFF-7CFE-9A25AF7D459F}"/>
              </a:ext>
            </a:extLst>
          </p:cNvPr>
          <p:cNvSpPr txBox="1"/>
          <p:nvPr/>
        </p:nvSpPr>
        <p:spPr>
          <a:xfrm>
            <a:off x="6623437" y="24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A6F773-C8AD-1B95-A44A-09D2E6DA9CDC}"/>
              </a:ext>
            </a:extLst>
          </p:cNvPr>
          <p:cNvSpPr txBox="1"/>
          <p:nvPr/>
        </p:nvSpPr>
        <p:spPr>
          <a:xfrm>
            <a:off x="6309861" y="762600"/>
            <a:ext cx="2661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dirty="0"/>
              <a:t>periodi: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Ryhmäytyminen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Vuorovaikutus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Tuen muodot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D088DF9-435E-76B1-9579-01820797402B}"/>
              </a:ext>
            </a:extLst>
          </p:cNvPr>
          <p:cNvSpPr txBox="1"/>
          <p:nvPr/>
        </p:nvSpPr>
        <p:spPr>
          <a:xfrm>
            <a:off x="7919500" y="2239927"/>
            <a:ext cx="4509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2. periodi: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Kokonaisvaltainen hyvinvointi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Yhdenvertaisuus ja tasa-arvo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Kodin ja koulun yhteistyö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C93791C-9D1D-A536-EE67-9B381DEF79B4}"/>
              </a:ext>
            </a:extLst>
          </p:cNvPr>
          <p:cNvSpPr txBox="1"/>
          <p:nvPr/>
        </p:nvSpPr>
        <p:spPr>
          <a:xfrm>
            <a:off x="7331103" y="4061461"/>
            <a:ext cx="4317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3. periodi: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Monipuolinen pedagogiikka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Oppimisen taidot ja ajanhallinta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Oman toiminnan suunnittelu ja ohjaaminen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Minäpystyvyys ja tulevaisuustaidot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452966F-DBD2-D1C2-E4E3-AD16C0983BB3}"/>
              </a:ext>
            </a:extLst>
          </p:cNvPr>
          <p:cNvSpPr txBox="1"/>
          <p:nvPr/>
        </p:nvSpPr>
        <p:spPr>
          <a:xfrm>
            <a:off x="991262" y="4468633"/>
            <a:ext cx="329449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4. periodi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Fyysinen aktiivisuus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Unen seuranta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Rentoutuminen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Palautuminen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7F9855E-E45E-35E0-A88E-59358484F000}"/>
              </a:ext>
            </a:extLst>
          </p:cNvPr>
          <p:cNvSpPr txBox="1"/>
          <p:nvPr/>
        </p:nvSpPr>
        <p:spPr>
          <a:xfrm>
            <a:off x="235888" y="2389367"/>
            <a:ext cx="2721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5. periodi: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Toisten huomiointi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Hyvän tekeminen</a:t>
            </a:r>
          </a:p>
        </p:txBody>
      </p:sp>
      <p:pic>
        <p:nvPicPr>
          <p:cNvPr id="12" name="Kuva 11" descr="Kuva, joka sisältää kohteen animaatio, piirros, Animoidut lastenohjelmat, kuvitus&#10;&#10;Kuvaus luotu automaattisesti">
            <a:extLst>
              <a:ext uri="{FF2B5EF4-FFF2-40B4-BE49-F238E27FC236}">
                <a16:creationId xmlns:a16="http://schemas.microsoft.com/office/drawing/2014/main" id="{864915B9-23E0-FDB5-017E-FFDA653B6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240" y="862971"/>
            <a:ext cx="992832" cy="1332969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FB8E59B1-6197-7E09-5A11-5C13BE7DC04A}"/>
              </a:ext>
            </a:extLst>
          </p:cNvPr>
          <p:cNvSpPr txBox="1"/>
          <p:nvPr/>
        </p:nvSpPr>
        <p:spPr>
          <a:xfrm>
            <a:off x="235888" y="783488"/>
            <a:ext cx="188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Jalu</a:t>
            </a:r>
            <a:r>
              <a:rPr lang="fi-FI" dirty="0"/>
              <a:t> –cafe Turengissa: ke 12.30- </a:t>
            </a:r>
          </a:p>
          <a:p>
            <a:r>
              <a:rPr lang="fi-FI" dirty="0"/>
              <a:t>Tervassa:</a:t>
            </a:r>
          </a:p>
        </p:txBody>
      </p:sp>
    </p:spTree>
    <p:extLst>
      <p:ext uri="{BB962C8B-B14F-4D97-AF65-F5344CB8AC3E}">
        <p14:creationId xmlns:p14="http://schemas.microsoft.com/office/powerpoint/2010/main" val="171170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28A58-8EB2-1BE4-E911-B1AF4764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339" y="748096"/>
            <a:ext cx="2981970" cy="4008837"/>
          </a:xfrm>
        </p:spPr>
        <p:txBody>
          <a:bodyPr>
            <a:normAutofit/>
          </a:bodyPr>
          <a:lstStyle/>
          <a:p>
            <a:r>
              <a:rPr lang="fi-FI" dirty="0"/>
              <a:t>Lukion laaja-alaisen osaamisen sisällöt</a:t>
            </a:r>
          </a:p>
        </p:txBody>
      </p:sp>
      <p:pic>
        <p:nvPicPr>
          <p:cNvPr id="6" name="Sisällön paikkamerkki 5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1884E345-C0F8-F4EF-D2C8-556565BDC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3" y="-13748"/>
            <a:ext cx="8691938" cy="6216118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719A1A-07B5-9560-D261-40C0DB43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97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CE7D21-4294-F1E7-EA0B-5CA87112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Tutustu uuteen!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C6DE87-8DC4-283A-7A7F-EDDC2ACDF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2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Tunne- ja vuorovaikutustaitojen vahvistaminen:</a:t>
            </a:r>
            <a:endParaRPr lang="fi-FI" b="0" dirty="0">
              <a:effectLst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Ryhmäytymisen tukeminen</a:t>
            </a:r>
            <a:endParaRPr lang="fi-FI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Vuorovaikutustaitojen harjoittelu </a:t>
            </a:r>
            <a:endParaRPr lang="fi-FI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5K: Kiinnostu, kysy, kuuntele, kunnioita ja kannusta</a:t>
            </a:r>
            <a:endParaRPr lang="fi-FI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Erätaukomenetelmä</a:t>
            </a:r>
            <a:endParaRPr lang="fi-FI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Tuen muotojen esittely</a:t>
            </a:r>
          </a:p>
          <a:p>
            <a:pPr fontAlgn="base"/>
            <a:r>
              <a:rPr lang="fi-FI" b="1" dirty="0">
                <a:solidFill>
                  <a:schemeClr val="accent1"/>
                </a:solidFill>
              </a:rPr>
              <a:t>Kuukausiteema</a:t>
            </a:r>
            <a:r>
              <a:rPr lang="fi-FI" dirty="0"/>
              <a:t>: </a:t>
            </a:r>
            <a:r>
              <a:rPr lang="fi-FI" dirty="0" err="1"/>
              <a:t>Ryhmäyttämistä</a:t>
            </a:r>
            <a:r>
              <a:rPr lang="fi-FI" dirty="0"/>
              <a:t> tukevat leikit ja pelit luokkiin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38C788-6225-885A-DE02-0C3007C0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980B750-0EE8-6E1C-DD46-ED1A6509E2AB}"/>
              </a:ext>
            </a:extLst>
          </p:cNvPr>
          <p:cNvSpPr txBox="1"/>
          <p:nvPr/>
        </p:nvSpPr>
        <p:spPr>
          <a:xfrm>
            <a:off x="3049325" y="3242346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  <p:pic>
        <p:nvPicPr>
          <p:cNvPr id="8" name="Kuva 7" descr="Kuva, joka sisältää kohteen piirros, animaatio, luonnos, kuvitus&#10;&#10;Kuvaus luotu automaattisesti">
            <a:extLst>
              <a:ext uri="{FF2B5EF4-FFF2-40B4-BE49-F238E27FC236}">
                <a16:creationId xmlns:a16="http://schemas.microsoft.com/office/drawing/2014/main" id="{93DA81E5-17F4-48CE-496D-DA529645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33" y="864906"/>
            <a:ext cx="2283636" cy="36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Periodin toteutustavat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 err="1"/>
              <a:t>Ryhmäyttäminen</a:t>
            </a:r>
            <a:r>
              <a:rPr lang="fi-FI" dirty="0"/>
              <a:t>: opettajat saavat valmiita </a:t>
            </a:r>
            <a:r>
              <a:rPr lang="fi-FI" dirty="0" err="1"/>
              <a:t>ryhmäytysohjeita</a:t>
            </a:r>
            <a:endParaRPr lang="fi-FI" dirty="0"/>
          </a:p>
          <a:p>
            <a:r>
              <a:rPr lang="fi-FI" dirty="0"/>
              <a:t>5k-vuorovaikutustaidot: opettaja saa ohjeet taitojen läpikäymiseen oman aineensa oppitunnilla.</a:t>
            </a:r>
          </a:p>
          <a:p>
            <a:r>
              <a:rPr lang="fi-FI" dirty="0"/>
              <a:t>Some- ja puhelinsäännöt: Jokainen ryhmä käy läpi säännöt.</a:t>
            </a:r>
            <a:endParaRPr lang="fi-FI" b="1" dirty="0">
              <a:solidFill>
                <a:srgbClr val="C00000"/>
              </a:solidFill>
            </a:endParaRPr>
          </a:p>
          <a:p>
            <a:r>
              <a:rPr lang="fi-FI" dirty="0"/>
              <a:t>Opiskelijahuollon esittäytyminen: eri alojen ammattilaiset(seurakunta, nuorisopalvelut, koulun terveydenhuolto, kuraattori, psykologi) vierailevat esim. kahvilassa ja käyvät tunneilla tutustumassa opiskelijoihin.</a:t>
            </a:r>
          </a:p>
          <a:p>
            <a:r>
              <a:rPr lang="fi-FI" dirty="0"/>
              <a:t>Erätauko –keskustelu periodin </a:t>
            </a:r>
            <a:r>
              <a:rPr lang="fi-FI" dirty="0" err="1"/>
              <a:t>aiheseen</a:t>
            </a:r>
            <a:r>
              <a:rPr lang="fi-FI" dirty="0"/>
              <a:t> liittyen esim. </a:t>
            </a:r>
            <a:r>
              <a:rPr lang="fi-FI" dirty="0" err="1"/>
              <a:t>ryhmäyttämisen</a:t>
            </a:r>
            <a:r>
              <a:rPr lang="fi-FI" dirty="0"/>
              <a:t> vaikutukset.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05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6D15E-939C-4AD5-0B6B-0184E59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Voi hyvin!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10AB0-8262-5FA8-86C8-9576C4C4C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Kokonaisvaltaisen hyvinvoinnin huomioiminen:</a:t>
            </a:r>
            <a:endParaRPr lang="fi-FI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fi-FI" sz="1800" i="0" u="none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Valoviikko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Yhdenvertaisuus ja tasa-arvo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Mielenterveys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Kodin ja koulun yhteistyö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fi-FI" sz="1800" b="1" dirty="0">
                <a:solidFill>
                  <a:schemeClr val="accent1"/>
                </a:solidFill>
              </a:rPr>
              <a:t>Kuukausiteema</a:t>
            </a:r>
            <a:r>
              <a:rPr lang="fi-FI" sz="1800" dirty="0"/>
              <a:t>: rentoutumishetki/</a:t>
            </a:r>
            <a:r>
              <a:rPr lang="fi-FI" sz="1800" dirty="0" err="1"/>
              <a:t>mindfulness</a:t>
            </a:r>
            <a:r>
              <a:rPr lang="fi-FI" sz="1800" dirty="0"/>
              <a:t> oppitunneilla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D6AF1B-C99E-54B2-42D5-24DB9E1E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7FE344-CB1A-5407-6BC9-D8517C8B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20" y="1153160"/>
            <a:ext cx="37131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1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Periodin toteutustavat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49451" y="1441342"/>
            <a:ext cx="10904349" cy="4935604"/>
          </a:xfrm>
        </p:spPr>
        <p:txBody>
          <a:bodyPr>
            <a:normAutofit fontScale="25000" lnSpcReduction="20000"/>
          </a:bodyPr>
          <a:lstStyle/>
          <a:p>
            <a:r>
              <a:rPr lang="fi-FI" sz="7200" b="1" dirty="0">
                <a:solidFill>
                  <a:schemeClr val="accent1"/>
                </a:solidFill>
              </a:rPr>
              <a:t>Valoviikko</a:t>
            </a:r>
            <a:r>
              <a:rPr lang="fi-FI" sz="7200" dirty="0"/>
              <a:t>: </a:t>
            </a:r>
          </a:p>
          <a:p>
            <a:pPr marL="0" indent="0">
              <a:buNone/>
            </a:pPr>
            <a:r>
              <a:rPr lang="fi-FI" sz="7200" dirty="0"/>
              <a:t>- Valoa ja hyvinvointia pimeään aikaan</a:t>
            </a:r>
          </a:p>
          <a:p>
            <a:pPr marL="0" indent="0">
              <a:buNone/>
            </a:pPr>
            <a:r>
              <a:rPr lang="fi-FI" sz="7200" dirty="0"/>
              <a:t>- Tunnelmavalot luokkiin ja lukiotiloihin</a:t>
            </a:r>
          </a:p>
          <a:p>
            <a:pPr marL="0" indent="0">
              <a:buNone/>
            </a:pPr>
            <a:r>
              <a:rPr lang="fi-FI" sz="7200" dirty="0"/>
              <a:t>- Tsemppipurkki: ota tsemppi ja anna tsemppi</a:t>
            </a:r>
          </a:p>
          <a:p>
            <a:pPr marL="0" indent="0">
              <a:buNone/>
            </a:pPr>
            <a:r>
              <a:rPr lang="fi-FI" sz="7200" dirty="0"/>
              <a:t>- Tunnista opettaja nuoruuskuvasta –visailu ( Hei sinä, nuori minä -ohjeet erikseen)</a:t>
            </a:r>
          </a:p>
          <a:p>
            <a:pPr marL="0" indent="0">
              <a:buNone/>
            </a:pPr>
            <a:r>
              <a:rPr lang="fi-FI" sz="7200" dirty="0"/>
              <a:t>- Oman jaksamisen parantaminen- joka päivä jokin pieni toiminta (YOHR, OPKH, tutorit)</a:t>
            </a:r>
          </a:p>
          <a:p>
            <a:r>
              <a:rPr lang="fi-FI" sz="7200" b="1" dirty="0">
                <a:solidFill>
                  <a:schemeClr val="accent1"/>
                </a:solidFill>
              </a:rPr>
              <a:t>Mielenterveys</a:t>
            </a:r>
            <a:r>
              <a:rPr lang="fi-FI" sz="7200" dirty="0"/>
              <a:t>: 10.10. mielenterveyspäivä (torstai) päävastuussa koulukuraattori ja psykologi, jotka rakentavat infon ja pienen ohjelman päivään.</a:t>
            </a:r>
          </a:p>
          <a:p>
            <a:r>
              <a:rPr lang="fi-FI" sz="7200" dirty="0"/>
              <a:t>Erätauko –keskustelu aiheena hyvinvointi,  tasa-arvon toteutuminen jne.</a:t>
            </a:r>
          </a:p>
          <a:p>
            <a:r>
              <a:rPr lang="fi-FI" sz="7200" b="1" dirty="0">
                <a:solidFill>
                  <a:schemeClr val="accent1"/>
                </a:solidFill>
              </a:rPr>
              <a:t>Koulun ja kodin välinen yhteistyö</a:t>
            </a:r>
            <a:r>
              <a:rPr lang="fi-FI" sz="7200" dirty="0"/>
              <a:t>: Aamukahvi/iltapäiväkahvi. Terveisiä opiskelijoilta huoltajille: Mitä haluaisit huoltajiesi tietävän lukioelämästä + kiitollisuusseinä.</a:t>
            </a:r>
          </a:p>
          <a:p>
            <a:pPr marL="0" indent="0">
              <a:buNone/>
            </a:pPr>
            <a:endParaRPr lang="fi-FI" sz="7200" dirty="0"/>
          </a:p>
          <a:p>
            <a:endParaRPr lang="fi-FI" sz="72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F126C97-0922-FB99-A82A-B9486F5B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9F08-98DC-E44F-AA94-2373E2549E8A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Janakkala_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121E"/>
      </a:accent1>
      <a:accent2>
        <a:srgbClr val="1951A0"/>
      </a:accent2>
      <a:accent3>
        <a:srgbClr val="2C9741"/>
      </a:accent3>
      <a:accent4>
        <a:srgbClr val="D3D3D3"/>
      </a:accent4>
      <a:accent5>
        <a:srgbClr val="EE7177"/>
      </a:accent5>
      <a:accent6>
        <a:srgbClr val="E3E7E4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74146</TotalTime>
  <Words>745</Words>
  <Application>Microsoft Office PowerPoint</Application>
  <PresentationFormat>Laajakuva</PresentationFormat>
  <Paragraphs>179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Open Sans 2</vt:lpstr>
      <vt:lpstr>Office-teema</vt:lpstr>
      <vt:lpstr> Hyvinvoinnin vuosikello</vt:lpstr>
      <vt:lpstr>Janakkalan lukion yhteisöllisen opiskeluhuollon vuosikello</vt:lpstr>
      <vt:lpstr>Koko yhteisö osallistuu  </vt:lpstr>
      <vt:lpstr>Janakkalan lukion hyvinvoinnin vuosikello</vt:lpstr>
      <vt:lpstr>Lukion laaja-alaisen osaamisen sisällöt</vt:lpstr>
      <vt:lpstr>1. Tutustu uuteen!</vt:lpstr>
      <vt:lpstr>1. Periodin toteutustavat</vt:lpstr>
      <vt:lpstr>2. Voi hyvin!</vt:lpstr>
      <vt:lpstr>2. Periodin toteutustavat</vt:lpstr>
      <vt:lpstr>3. Periodi: Lisää motii!</vt:lpstr>
      <vt:lpstr>3. Periodin toteutustavat</vt:lpstr>
      <vt:lpstr>4. Periodi: Kevättä kohti!</vt:lpstr>
      <vt:lpstr>4. Periodin toteutustavat</vt:lpstr>
      <vt:lpstr>5. Huomaa hyvä!</vt:lpstr>
      <vt:lpstr>5. Periodin toteutustavat</vt:lpstr>
      <vt:lpstr>Askelmerkit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Janakkalan esityspohjat</dc:title>
  <dc:creator>Jari Numminen</dc:creator>
  <cp:lastModifiedBy>Ranta Riitta (Janakkala)</cp:lastModifiedBy>
  <cp:revision>46</cp:revision>
  <cp:lastPrinted>2024-02-22T10:04:41Z</cp:lastPrinted>
  <dcterms:created xsi:type="dcterms:W3CDTF">2023-05-03T07:14:58Z</dcterms:created>
  <dcterms:modified xsi:type="dcterms:W3CDTF">2024-06-13T07:59:30Z</dcterms:modified>
</cp:coreProperties>
</file>