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5" r:id="rId3"/>
    <p:sldId id="282" r:id="rId4"/>
    <p:sldId id="288" r:id="rId5"/>
    <p:sldId id="289" r:id="rId6"/>
    <p:sldId id="273" r:id="rId7"/>
    <p:sldId id="290" r:id="rId8"/>
    <p:sldId id="283" r:id="rId9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6337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F019-524B-CD47-8038-74D087604C3B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1C5A0-C81B-FF4C-BD26-F05A01AC74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030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1C5A0-C81B-FF4C-BD26-F05A01AC74B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10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4CFB05-9FA4-DEFD-2745-B70188322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466" y="2153863"/>
            <a:ext cx="9683068" cy="160232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1">
            <a:extLst>
              <a:ext uri="{FF2B5EF4-FFF2-40B4-BE49-F238E27FC236}">
                <a16:creationId xmlns:a16="http://schemas.microsoft.com/office/drawing/2014/main" id="{1341AA7A-F5E2-229E-4645-F0D419A1D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427"/>
            <a:ext cx="9144000" cy="81536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 descr="Kuva, joka sisältää kohteen Fontti, Grafiikka, teksti, graafinen suunnittelu&#10;&#10;Kuvaus luotu automaattisesti">
            <a:extLst>
              <a:ext uri="{FF2B5EF4-FFF2-40B4-BE49-F238E27FC236}">
                <a16:creationId xmlns:a16="http://schemas.microsoft.com/office/drawing/2014/main" id="{CAE7B87E-4927-C2CE-F4D8-108573A08A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5411" y="1172651"/>
            <a:ext cx="2241178" cy="60511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59715A63-6E70-CCA8-9EF4-A6890EB81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25" name="Päivämäärän paikkamerkki 3">
            <a:extLst>
              <a:ext uri="{FF2B5EF4-FFF2-40B4-BE49-F238E27FC236}">
                <a16:creationId xmlns:a16="http://schemas.microsoft.com/office/drawing/2014/main" id="{63E0D679-C065-A3D2-AF18-B9659761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8242" y="4677199"/>
            <a:ext cx="935516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0131715-66AB-4449-A1AE-B254C3B074F6}" type="datetime1">
              <a:rPr lang="fi-FI" smtClean="0"/>
              <a:pPr/>
              <a:t>20.6.2024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89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so_kuva_taustakuv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76EF3CA-25EF-1CAC-F7A7-5DECA9125D2A}"/>
              </a:ext>
            </a:extLst>
          </p:cNvPr>
          <p:cNvSpPr/>
          <p:nvPr userDrawn="1"/>
        </p:nvSpPr>
        <p:spPr>
          <a:xfrm>
            <a:off x="-1" y="251013"/>
            <a:ext cx="12192001" cy="1230726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094AD923-CC67-EDA0-6986-09DCDCD2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013"/>
            <a:ext cx="10515600" cy="12307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99A6290-C886-F17A-51F3-19ED65620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4514"/>
          <a:stretch/>
        </p:blipFill>
        <p:spPr>
          <a:xfrm>
            <a:off x="0" y="5536638"/>
            <a:ext cx="12196742" cy="13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B70B96-9B67-3D7E-FC90-E26B5810A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913328"/>
            <a:ext cx="9229164" cy="2373310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9F90AA-81A6-A5F3-DABA-8602703E4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24" name="Alatunnisteen paikkamerkki 4">
            <a:extLst>
              <a:ext uri="{FF2B5EF4-FFF2-40B4-BE49-F238E27FC236}">
                <a16:creationId xmlns:a16="http://schemas.microsoft.com/office/drawing/2014/main" id="{BB6A372B-C562-9F35-00BC-CA216896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60663917-BBBA-01CA-63EB-11A300ED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698" y="5837245"/>
            <a:ext cx="623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B9F08-98DC-E44F-AA94-2373E2549E8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20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33CA59B-F9EC-2F5E-4490-697C9646D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6B70B96-9B67-3D7E-FC90-E26B5810A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913328"/>
            <a:ext cx="5992905" cy="2373310"/>
          </a:xfrm>
        </p:spPr>
        <p:txBody>
          <a:bodyPr anchor="ctr">
            <a:normAutofit/>
          </a:bodyPr>
          <a:lstStyle>
            <a:lvl1pPr algn="l">
              <a:lnSpc>
                <a:spcPct val="11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2DF86F84-A0F6-AA31-158B-39A5BD830B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003" y="-24162"/>
            <a:ext cx="4643961" cy="6500042"/>
          </a:xfrm>
          <a:custGeom>
            <a:avLst/>
            <a:gdLst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6026282"/>
              <a:gd name="connsiteX1" fmla="*/ 4649993 w 4659420"/>
              <a:gd name="connsiteY1" fmla="*/ 0 h 6026282"/>
              <a:gd name="connsiteX2" fmla="*/ 4659420 w 4659420"/>
              <a:gd name="connsiteY2" fmla="*/ 5095187 h 6026282"/>
              <a:gd name="connsiteX3" fmla="*/ 0 w 4659420"/>
              <a:gd name="connsiteY3" fmla="*/ 6026282 h 6026282"/>
              <a:gd name="connsiteX4" fmla="*/ 0 w 4659420"/>
              <a:gd name="connsiteY4" fmla="*/ 0 h 6026282"/>
              <a:gd name="connsiteX0" fmla="*/ 0 w 4659420"/>
              <a:gd name="connsiteY0" fmla="*/ 0 h 6561019"/>
              <a:gd name="connsiteX1" fmla="*/ 4649993 w 4659420"/>
              <a:gd name="connsiteY1" fmla="*/ 0 h 6561019"/>
              <a:gd name="connsiteX2" fmla="*/ 4659420 w 4659420"/>
              <a:gd name="connsiteY2" fmla="*/ 6561019 h 6561019"/>
              <a:gd name="connsiteX3" fmla="*/ 0 w 4659420"/>
              <a:gd name="connsiteY3" fmla="*/ 6026282 h 6561019"/>
              <a:gd name="connsiteX4" fmla="*/ 0 w 4659420"/>
              <a:gd name="connsiteY4" fmla="*/ 0 h 6561019"/>
              <a:gd name="connsiteX0" fmla="*/ 0 w 4659420"/>
              <a:gd name="connsiteY0" fmla="*/ 0 h 6693103"/>
              <a:gd name="connsiteX1" fmla="*/ 4649993 w 4659420"/>
              <a:gd name="connsiteY1" fmla="*/ 0 h 6693103"/>
              <a:gd name="connsiteX2" fmla="*/ 4659420 w 4659420"/>
              <a:gd name="connsiteY2" fmla="*/ 6561019 h 6693103"/>
              <a:gd name="connsiteX3" fmla="*/ 0 w 4659420"/>
              <a:gd name="connsiteY3" fmla="*/ 6026282 h 6693103"/>
              <a:gd name="connsiteX4" fmla="*/ 0 w 4659420"/>
              <a:gd name="connsiteY4" fmla="*/ 0 h 6693103"/>
              <a:gd name="connsiteX0" fmla="*/ 0 w 4659420"/>
              <a:gd name="connsiteY0" fmla="*/ 0 h 6715395"/>
              <a:gd name="connsiteX1" fmla="*/ 4649993 w 4659420"/>
              <a:gd name="connsiteY1" fmla="*/ 0 h 6715395"/>
              <a:gd name="connsiteX2" fmla="*/ 4659420 w 4659420"/>
              <a:gd name="connsiteY2" fmla="*/ 6561019 h 6715395"/>
              <a:gd name="connsiteX3" fmla="*/ 0 w 4659420"/>
              <a:gd name="connsiteY3" fmla="*/ 6026282 h 6715395"/>
              <a:gd name="connsiteX4" fmla="*/ 0 w 4659420"/>
              <a:gd name="connsiteY4" fmla="*/ 0 h 6715395"/>
              <a:gd name="connsiteX0" fmla="*/ 0 w 4659420"/>
              <a:gd name="connsiteY0" fmla="*/ 0 h 6711721"/>
              <a:gd name="connsiteX1" fmla="*/ 4649993 w 4659420"/>
              <a:gd name="connsiteY1" fmla="*/ 0 h 6711721"/>
              <a:gd name="connsiteX2" fmla="*/ 4659420 w 4659420"/>
              <a:gd name="connsiteY2" fmla="*/ 6561019 h 6711721"/>
              <a:gd name="connsiteX3" fmla="*/ 0 w 4659420"/>
              <a:gd name="connsiteY3" fmla="*/ 5991381 h 6711721"/>
              <a:gd name="connsiteX4" fmla="*/ 0 w 4659420"/>
              <a:gd name="connsiteY4" fmla="*/ 0 h 6711721"/>
              <a:gd name="connsiteX0" fmla="*/ 0 w 4659420"/>
              <a:gd name="connsiteY0" fmla="*/ 0 h 6664958"/>
              <a:gd name="connsiteX1" fmla="*/ 4649993 w 4659420"/>
              <a:gd name="connsiteY1" fmla="*/ 0 h 6664958"/>
              <a:gd name="connsiteX2" fmla="*/ 4659420 w 4659420"/>
              <a:gd name="connsiteY2" fmla="*/ 6561019 h 6664958"/>
              <a:gd name="connsiteX3" fmla="*/ 0 w 4659420"/>
              <a:gd name="connsiteY3" fmla="*/ 5991381 h 6664958"/>
              <a:gd name="connsiteX4" fmla="*/ 0 w 4659420"/>
              <a:gd name="connsiteY4" fmla="*/ 0 h 6664958"/>
              <a:gd name="connsiteX0" fmla="*/ 0 w 4659420"/>
              <a:gd name="connsiteY0" fmla="*/ 0 h 6663887"/>
              <a:gd name="connsiteX1" fmla="*/ 4649993 w 4659420"/>
              <a:gd name="connsiteY1" fmla="*/ 0 h 6663887"/>
              <a:gd name="connsiteX2" fmla="*/ 4659420 w 4659420"/>
              <a:gd name="connsiteY2" fmla="*/ 6561019 h 6663887"/>
              <a:gd name="connsiteX3" fmla="*/ 0 w 4659420"/>
              <a:gd name="connsiteY3" fmla="*/ 5991381 h 6663887"/>
              <a:gd name="connsiteX4" fmla="*/ 0 w 4659420"/>
              <a:gd name="connsiteY4" fmla="*/ 0 h 6663887"/>
              <a:gd name="connsiteX0" fmla="*/ 0 w 4659420"/>
              <a:gd name="connsiteY0" fmla="*/ 0 h 6684199"/>
              <a:gd name="connsiteX1" fmla="*/ 4649993 w 4659420"/>
              <a:gd name="connsiteY1" fmla="*/ 0 h 6684199"/>
              <a:gd name="connsiteX2" fmla="*/ 4659420 w 4659420"/>
              <a:gd name="connsiteY2" fmla="*/ 6561019 h 6684199"/>
              <a:gd name="connsiteX3" fmla="*/ 0 w 4659420"/>
              <a:gd name="connsiteY3" fmla="*/ 5991381 h 6684199"/>
              <a:gd name="connsiteX4" fmla="*/ 0 w 4659420"/>
              <a:gd name="connsiteY4" fmla="*/ 0 h 6684199"/>
              <a:gd name="connsiteX0" fmla="*/ 0 w 4659420"/>
              <a:gd name="connsiteY0" fmla="*/ 0 h 6671516"/>
              <a:gd name="connsiteX1" fmla="*/ 4649993 w 4659420"/>
              <a:gd name="connsiteY1" fmla="*/ 0 h 6671516"/>
              <a:gd name="connsiteX2" fmla="*/ 4659420 w 4659420"/>
              <a:gd name="connsiteY2" fmla="*/ 6547058 h 6671516"/>
              <a:gd name="connsiteX3" fmla="*/ 0 w 4659420"/>
              <a:gd name="connsiteY3" fmla="*/ 5991381 h 6671516"/>
              <a:gd name="connsiteX4" fmla="*/ 0 w 4659420"/>
              <a:gd name="connsiteY4" fmla="*/ 0 h 6671516"/>
              <a:gd name="connsiteX0" fmla="*/ 0 w 4659420"/>
              <a:gd name="connsiteY0" fmla="*/ 0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0 h 6668010"/>
              <a:gd name="connsiteX0" fmla="*/ 0 w 4659420"/>
              <a:gd name="connsiteY0" fmla="*/ 176981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176981 h 6668010"/>
              <a:gd name="connsiteX0" fmla="*/ 0 w 4659420"/>
              <a:gd name="connsiteY0" fmla="*/ 0 h 6491029"/>
              <a:gd name="connsiteX1" fmla="*/ 4649993 w 4659420"/>
              <a:gd name="connsiteY1" fmla="*/ 0 h 6491029"/>
              <a:gd name="connsiteX2" fmla="*/ 4659420 w 4659420"/>
              <a:gd name="connsiteY2" fmla="*/ 6370077 h 6491029"/>
              <a:gd name="connsiteX3" fmla="*/ 0 w 4659420"/>
              <a:gd name="connsiteY3" fmla="*/ 5814400 h 6491029"/>
              <a:gd name="connsiteX4" fmla="*/ 0 w 4659420"/>
              <a:gd name="connsiteY4" fmla="*/ 0 h 6491029"/>
              <a:gd name="connsiteX0" fmla="*/ 0 w 4650293"/>
              <a:gd name="connsiteY0" fmla="*/ 0 h 6496907"/>
              <a:gd name="connsiteX1" fmla="*/ 4649993 w 4650293"/>
              <a:gd name="connsiteY1" fmla="*/ 0 h 6496907"/>
              <a:gd name="connsiteX2" fmla="*/ 4633662 w 4650293"/>
              <a:gd name="connsiteY2" fmla="*/ 6376517 h 6496907"/>
              <a:gd name="connsiteX3" fmla="*/ 0 w 4650293"/>
              <a:gd name="connsiteY3" fmla="*/ 5814400 h 6496907"/>
              <a:gd name="connsiteX4" fmla="*/ 0 w 4650293"/>
              <a:gd name="connsiteY4" fmla="*/ 0 h 6496907"/>
              <a:gd name="connsiteX0" fmla="*/ 0 w 4650293"/>
              <a:gd name="connsiteY0" fmla="*/ 0 h 6501620"/>
              <a:gd name="connsiteX1" fmla="*/ 4649993 w 4650293"/>
              <a:gd name="connsiteY1" fmla="*/ 0 h 6501620"/>
              <a:gd name="connsiteX2" fmla="*/ 4633662 w 4650293"/>
              <a:gd name="connsiteY2" fmla="*/ 6376517 h 6501620"/>
              <a:gd name="connsiteX3" fmla="*/ 0 w 4650293"/>
              <a:gd name="connsiteY3" fmla="*/ 5814400 h 6501620"/>
              <a:gd name="connsiteX4" fmla="*/ 0 w 4650293"/>
              <a:gd name="connsiteY4" fmla="*/ 0 h 6501620"/>
              <a:gd name="connsiteX0" fmla="*/ 0 w 4650293"/>
              <a:gd name="connsiteY0" fmla="*/ 0 h 6500042"/>
              <a:gd name="connsiteX1" fmla="*/ 4649993 w 4650293"/>
              <a:gd name="connsiteY1" fmla="*/ 0 h 6500042"/>
              <a:gd name="connsiteX2" fmla="*/ 4633662 w 4650293"/>
              <a:gd name="connsiteY2" fmla="*/ 6376517 h 6500042"/>
              <a:gd name="connsiteX3" fmla="*/ 0 w 4650293"/>
              <a:gd name="connsiteY3" fmla="*/ 5814400 h 6500042"/>
              <a:gd name="connsiteX4" fmla="*/ 0 w 4650293"/>
              <a:gd name="connsiteY4" fmla="*/ 0 h 6500042"/>
              <a:gd name="connsiteX0" fmla="*/ 0 w 4643961"/>
              <a:gd name="connsiteY0" fmla="*/ 0 h 6500042"/>
              <a:gd name="connsiteX1" fmla="*/ 4643554 w 4643961"/>
              <a:gd name="connsiteY1" fmla="*/ 6439 h 6500042"/>
              <a:gd name="connsiteX2" fmla="*/ 4633662 w 4643961"/>
              <a:gd name="connsiteY2" fmla="*/ 6376517 h 6500042"/>
              <a:gd name="connsiteX3" fmla="*/ 0 w 4643961"/>
              <a:gd name="connsiteY3" fmla="*/ 5814400 h 6500042"/>
              <a:gd name="connsiteX4" fmla="*/ 0 w 4643961"/>
              <a:gd name="connsiteY4" fmla="*/ 0 h 650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3961" h="6500042">
                <a:moveTo>
                  <a:pt x="0" y="0"/>
                </a:moveTo>
                <a:lnTo>
                  <a:pt x="4643554" y="6439"/>
                </a:lnTo>
                <a:cubicBezTo>
                  <a:pt x="4646696" y="1704835"/>
                  <a:pt x="4630520" y="4678121"/>
                  <a:pt x="4633662" y="6376517"/>
                </a:cubicBezTo>
                <a:cubicBezTo>
                  <a:pt x="2304992" y="6860662"/>
                  <a:pt x="1268010" y="5761836"/>
                  <a:pt x="0" y="58144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0F62622F-FE7A-4F07-EF2A-BF7A8EE5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986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A95D903D-56DC-27CC-D234-452A7D666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617536-310B-439A-E8B7-3ED35137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BD20EACB-3CED-D88F-9E95-144033B1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64192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D873B6B-6499-C1AF-D815-969CD642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698" y="5837245"/>
            <a:ext cx="623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B9F08-98DC-E44F-AA94-2373E2549E8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4CDA998E-0425-3D28-7CCC-8FD1A013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19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B852EA16-D28D-303D-8761-4C3D9865A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617536-310B-439A-E8B7-3ED35137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BD20EACB-3CED-D88F-9E95-144033B1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143959" cy="364192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82F776F8-50B3-9B70-30F3-D4D5306FAA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9841" y="1825624"/>
            <a:ext cx="5143959" cy="364192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FA0BB2CC-9673-1AA8-A619-7C2D2656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698" y="5837245"/>
            <a:ext cx="623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B9F08-98DC-E44F-AA94-2373E2549E8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051BF278-6CC6-AE22-F647-198B4F4C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73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A7DEE2B1-C265-42D5-1DEF-D13B1AAE2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3DA5239F-CB06-AD3E-9901-9D249178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BD20EACB-3CED-D88F-9E95-144033B1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143959" cy="364192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Kaavion paikkamerkki 1">
            <a:extLst>
              <a:ext uri="{FF2B5EF4-FFF2-40B4-BE49-F238E27FC236}">
                <a16:creationId xmlns:a16="http://schemas.microsoft.com/office/drawing/2014/main" id="{DCBAF580-1008-BDD9-AF03-4DAD280CD76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91275" y="1825623"/>
            <a:ext cx="4962525" cy="3641921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4A383B72-EC1F-F123-C7D8-C2318075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698" y="5837245"/>
            <a:ext cx="623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B9F08-98DC-E44F-AA94-2373E2549E8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4055F98A-C0CD-E39A-905F-98ADEA35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0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17E42B8-3114-CFD7-EE2D-9F478709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738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4339386D-85BA-BDD5-2388-127F59703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73800" cy="372117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1337DD01-A3F3-24AA-23B4-0A7BAEDA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2DF86F84-A0F6-AA31-158B-39A5BD830B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003" y="-2731"/>
            <a:ext cx="4637085" cy="6478611"/>
          </a:xfrm>
          <a:custGeom>
            <a:avLst/>
            <a:gdLst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6026282"/>
              <a:gd name="connsiteX1" fmla="*/ 4649993 w 4659420"/>
              <a:gd name="connsiteY1" fmla="*/ 0 h 6026282"/>
              <a:gd name="connsiteX2" fmla="*/ 4659420 w 4659420"/>
              <a:gd name="connsiteY2" fmla="*/ 5095187 h 6026282"/>
              <a:gd name="connsiteX3" fmla="*/ 0 w 4659420"/>
              <a:gd name="connsiteY3" fmla="*/ 6026282 h 6026282"/>
              <a:gd name="connsiteX4" fmla="*/ 0 w 4659420"/>
              <a:gd name="connsiteY4" fmla="*/ 0 h 6026282"/>
              <a:gd name="connsiteX0" fmla="*/ 0 w 4659420"/>
              <a:gd name="connsiteY0" fmla="*/ 0 h 6561019"/>
              <a:gd name="connsiteX1" fmla="*/ 4649993 w 4659420"/>
              <a:gd name="connsiteY1" fmla="*/ 0 h 6561019"/>
              <a:gd name="connsiteX2" fmla="*/ 4659420 w 4659420"/>
              <a:gd name="connsiteY2" fmla="*/ 6561019 h 6561019"/>
              <a:gd name="connsiteX3" fmla="*/ 0 w 4659420"/>
              <a:gd name="connsiteY3" fmla="*/ 6026282 h 6561019"/>
              <a:gd name="connsiteX4" fmla="*/ 0 w 4659420"/>
              <a:gd name="connsiteY4" fmla="*/ 0 h 6561019"/>
              <a:gd name="connsiteX0" fmla="*/ 0 w 4659420"/>
              <a:gd name="connsiteY0" fmla="*/ 0 h 6693103"/>
              <a:gd name="connsiteX1" fmla="*/ 4649993 w 4659420"/>
              <a:gd name="connsiteY1" fmla="*/ 0 h 6693103"/>
              <a:gd name="connsiteX2" fmla="*/ 4659420 w 4659420"/>
              <a:gd name="connsiteY2" fmla="*/ 6561019 h 6693103"/>
              <a:gd name="connsiteX3" fmla="*/ 0 w 4659420"/>
              <a:gd name="connsiteY3" fmla="*/ 6026282 h 6693103"/>
              <a:gd name="connsiteX4" fmla="*/ 0 w 4659420"/>
              <a:gd name="connsiteY4" fmla="*/ 0 h 6693103"/>
              <a:gd name="connsiteX0" fmla="*/ 0 w 4659420"/>
              <a:gd name="connsiteY0" fmla="*/ 0 h 6715395"/>
              <a:gd name="connsiteX1" fmla="*/ 4649993 w 4659420"/>
              <a:gd name="connsiteY1" fmla="*/ 0 h 6715395"/>
              <a:gd name="connsiteX2" fmla="*/ 4659420 w 4659420"/>
              <a:gd name="connsiteY2" fmla="*/ 6561019 h 6715395"/>
              <a:gd name="connsiteX3" fmla="*/ 0 w 4659420"/>
              <a:gd name="connsiteY3" fmla="*/ 6026282 h 6715395"/>
              <a:gd name="connsiteX4" fmla="*/ 0 w 4659420"/>
              <a:gd name="connsiteY4" fmla="*/ 0 h 6715395"/>
              <a:gd name="connsiteX0" fmla="*/ 0 w 4659420"/>
              <a:gd name="connsiteY0" fmla="*/ 0 h 6711721"/>
              <a:gd name="connsiteX1" fmla="*/ 4649993 w 4659420"/>
              <a:gd name="connsiteY1" fmla="*/ 0 h 6711721"/>
              <a:gd name="connsiteX2" fmla="*/ 4659420 w 4659420"/>
              <a:gd name="connsiteY2" fmla="*/ 6561019 h 6711721"/>
              <a:gd name="connsiteX3" fmla="*/ 0 w 4659420"/>
              <a:gd name="connsiteY3" fmla="*/ 5991381 h 6711721"/>
              <a:gd name="connsiteX4" fmla="*/ 0 w 4659420"/>
              <a:gd name="connsiteY4" fmla="*/ 0 h 6711721"/>
              <a:gd name="connsiteX0" fmla="*/ 0 w 4659420"/>
              <a:gd name="connsiteY0" fmla="*/ 0 h 6664958"/>
              <a:gd name="connsiteX1" fmla="*/ 4649993 w 4659420"/>
              <a:gd name="connsiteY1" fmla="*/ 0 h 6664958"/>
              <a:gd name="connsiteX2" fmla="*/ 4659420 w 4659420"/>
              <a:gd name="connsiteY2" fmla="*/ 6561019 h 6664958"/>
              <a:gd name="connsiteX3" fmla="*/ 0 w 4659420"/>
              <a:gd name="connsiteY3" fmla="*/ 5991381 h 6664958"/>
              <a:gd name="connsiteX4" fmla="*/ 0 w 4659420"/>
              <a:gd name="connsiteY4" fmla="*/ 0 h 6664958"/>
              <a:gd name="connsiteX0" fmla="*/ 0 w 4659420"/>
              <a:gd name="connsiteY0" fmla="*/ 0 h 6663887"/>
              <a:gd name="connsiteX1" fmla="*/ 4649993 w 4659420"/>
              <a:gd name="connsiteY1" fmla="*/ 0 h 6663887"/>
              <a:gd name="connsiteX2" fmla="*/ 4659420 w 4659420"/>
              <a:gd name="connsiteY2" fmla="*/ 6561019 h 6663887"/>
              <a:gd name="connsiteX3" fmla="*/ 0 w 4659420"/>
              <a:gd name="connsiteY3" fmla="*/ 5991381 h 6663887"/>
              <a:gd name="connsiteX4" fmla="*/ 0 w 4659420"/>
              <a:gd name="connsiteY4" fmla="*/ 0 h 6663887"/>
              <a:gd name="connsiteX0" fmla="*/ 0 w 4659420"/>
              <a:gd name="connsiteY0" fmla="*/ 0 h 6684199"/>
              <a:gd name="connsiteX1" fmla="*/ 4649993 w 4659420"/>
              <a:gd name="connsiteY1" fmla="*/ 0 h 6684199"/>
              <a:gd name="connsiteX2" fmla="*/ 4659420 w 4659420"/>
              <a:gd name="connsiteY2" fmla="*/ 6561019 h 6684199"/>
              <a:gd name="connsiteX3" fmla="*/ 0 w 4659420"/>
              <a:gd name="connsiteY3" fmla="*/ 5991381 h 6684199"/>
              <a:gd name="connsiteX4" fmla="*/ 0 w 4659420"/>
              <a:gd name="connsiteY4" fmla="*/ 0 h 6684199"/>
              <a:gd name="connsiteX0" fmla="*/ 0 w 4659420"/>
              <a:gd name="connsiteY0" fmla="*/ 0 h 6671516"/>
              <a:gd name="connsiteX1" fmla="*/ 4649993 w 4659420"/>
              <a:gd name="connsiteY1" fmla="*/ 0 h 6671516"/>
              <a:gd name="connsiteX2" fmla="*/ 4659420 w 4659420"/>
              <a:gd name="connsiteY2" fmla="*/ 6547058 h 6671516"/>
              <a:gd name="connsiteX3" fmla="*/ 0 w 4659420"/>
              <a:gd name="connsiteY3" fmla="*/ 5991381 h 6671516"/>
              <a:gd name="connsiteX4" fmla="*/ 0 w 4659420"/>
              <a:gd name="connsiteY4" fmla="*/ 0 h 6671516"/>
              <a:gd name="connsiteX0" fmla="*/ 0 w 4659420"/>
              <a:gd name="connsiteY0" fmla="*/ 0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0 h 6668010"/>
              <a:gd name="connsiteX0" fmla="*/ 0 w 4659420"/>
              <a:gd name="connsiteY0" fmla="*/ 176981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176981 h 6668010"/>
              <a:gd name="connsiteX0" fmla="*/ 0 w 4659420"/>
              <a:gd name="connsiteY0" fmla="*/ 0 h 6491029"/>
              <a:gd name="connsiteX1" fmla="*/ 4649993 w 4659420"/>
              <a:gd name="connsiteY1" fmla="*/ 0 h 6491029"/>
              <a:gd name="connsiteX2" fmla="*/ 4659420 w 4659420"/>
              <a:gd name="connsiteY2" fmla="*/ 6370077 h 6491029"/>
              <a:gd name="connsiteX3" fmla="*/ 0 w 4659420"/>
              <a:gd name="connsiteY3" fmla="*/ 5814400 h 6491029"/>
              <a:gd name="connsiteX4" fmla="*/ 0 w 4659420"/>
              <a:gd name="connsiteY4" fmla="*/ 0 h 6491029"/>
              <a:gd name="connsiteX0" fmla="*/ 0 w 4650293"/>
              <a:gd name="connsiteY0" fmla="*/ 0 h 6496907"/>
              <a:gd name="connsiteX1" fmla="*/ 4649993 w 4650293"/>
              <a:gd name="connsiteY1" fmla="*/ 0 h 6496907"/>
              <a:gd name="connsiteX2" fmla="*/ 4633662 w 4650293"/>
              <a:gd name="connsiteY2" fmla="*/ 6376517 h 6496907"/>
              <a:gd name="connsiteX3" fmla="*/ 0 w 4650293"/>
              <a:gd name="connsiteY3" fmla="*/ 5814400 h 6496907"/>
              <a:gd name="connsiteX4" fmla="*/ 0 w 4650293"/>
              <a:gd name="connsiteY4" fmla="*/ 0 h 6496907"/>
              <a:gd name="connsiteX0" fmla="*/ 0 w 4650293"/>
              <a:gd name="connsiteY0" fmla="*/ 0 h 6501620"/>
              <a:gd name="connsiteX1" fmla="*/ 4649993 w 4650293"/>
              <a:gd name="connsiteY1" fmla="*/ 0 h 6501620"/>
              <a:gd name="connsiteX2" fmla="*/ 4633662 w 4650293"/>
              <a:gd name="connsiteY2" fmla="*/ 6376517 h 6501620"/>
              <a:gd name="connsiteX3" fmla="*/ 0 w 4650293"/>
              <a:gd name="connsiteY3" fmla="*/ 5814400 h 6501620"/>
              <a:gd name="connsiteX4" fmla="*/ 0 w 4650293"/>
              <a:gd name="connsiteY4" fmla="*/ 0 h 6501620"/>
              <a:gd name="connsiteX0" fmla="*/ 0 w 4650293"/>
              <a:gd name="connsiteY0" fmla="*/ 0 h 6500042"/>
              <a:gd name="connsiteX1" fmla="*/ 4649993 w 4650293"/>
              <a:gd name="connsiteY1" fmla="*/ 0 h 6500042"/>
              <a:gd name="connsiteX2" fmla="*/ 4633662 w 4650293"/>
              <a:gd name="connsiteY2" fmla="*/ 6376517 h 6500042"/>
              <a:gd name="connsiteX3" fmla="*/ 0 w 4650293"/>
              <a:gd name="connsiteY3" fmla="*/ 5814400 h 6500042"/>
              <a:gd name="connsiteX4" fmla="*/ 0 w 4650293"/>
              <a:gd name="connsiteY4" fmla="*/ 0 h 6500042"/>
              <a:gd name="connsiteX0" fmla="*/ 0 w 4643961"/>
              <a:gd name="connsiteY0" fmla="*/ 0 h 6500042"/>
              <a:gd name="connsiteX1" fmla="*/ 4643554 w 4643961"/>
              <a:gd name="connsiteY1" fmla="*/ 6439 h 6500042"/>
              <a:gd name="connsiteX2" fmla="*/ 4633662 w 4643961"/>
              <a:gd name="connsiteY2" fmla="*/ 6376517 h 6500042"/>
              <a:gd name="connsiteX3" fmla="*/ 0 w 4643961"/>
              <a:gd name="connsiteY3" fmla="*/ 5814400 h 6500042"/>
              <a:gd name="connsiteX4" fmla="*/ 0 w 4643961"/>
              <a:gd name="connsiteY4" fmla="*/ 0 h 6500042"/>
              <a:gd name="connsiteX0" fmla="*/ 0 w 4643961"/>
              <a:gd name="connsiteY0" fmla="*/ 14992 h 6493603"/>
              <a:gd name="connsiteX1" fmla="*/ 4643554 w 4643961"/>
              <a:gd name="connsiteY1" fmla="*/ 0 h 6493603"/>
              <a:gd name="connsiteX2" fmla="*/ 4633662 w 4643961"/>
              <a:gd name="connsiteY2" fmla="*/ 6370078 h 6493603"/>
              <a:gd name="connsiteX3" fmla="*/ 0 w 4643961"/>
              <a:gd name="connsiteY3" fmla="*/ 5807961 h 6493603"/>
              <a:gd name="connsiteX4" fmla="*/ 0 w 4643961"/>
              <a:gd name="connsiteY4" fmla="*/ 14992 h 6493603"/>
              <a:gd name="connsiteX0" fmla="*/ 0 w 4643961"/>
              <a:gd name="connsiteY0" fmla="*/ 0 h 6478611"/>
              <a:gd name="connsiteX1" fmla="*/ 4643554 w 4643961"/>
              <a:gd name="connsiteY1" fmla="*/ 6440 h 6478611"/>
              <a:gd name="connsiteX2" fmla="*/ 4633662 w 4643961"/>
              <a:gd name="connsiteY2" fmla="*/ 6355086 h 6478611"/>
              <a:gd name="connsiteX3" fmla="*/ 0 w 4643961"/>
              <a:gd name="connsiteY3" fmla="*/ 5792969 h 6478611"/>
              <a:gd name="connsiteX4" fmla="*/ 0 w 4643961"/>
              <a:gd name="connsiteY4" fmla="*/ 0 h 6478611"/>
              <a:gd name="connsiteX0" fmla="*/ 0 w 4643961"/>
              <a:gd name="connsiteY0" fmla="*/ 704 h 6479315"/>
              <a:gd name="connsiteX1" fmla="*/ 4643554 w 4643961"/>
              <a:gd name="connsiteY1" fmla="*/ 0 h 6479315"/>
              <a:gd name="connsiteX2" fmla="*/ 4633662 w 4643961"/>
              <a:gd name="connsiteY2" fmla="*/ 6355790 h 6479315"/>
              <a:gd name="connsiteX3" fmla="*/ 0 w 4643961"/>
              <a:gd name="connsiteY3" fmla="*/ 5793673 h 6479315"/>
              <a:gd name="connsiteX4" fmla="*/ 0 w 4643961"/>
              <a:gd name="connsiteY4" fmla="*/ 704 h 6479315"/>
              <a:gd name="connsiteX0" fmla="*/ 0 w 4633662"/>
              <a:gd name="connsiteY0" fmla="*/ 0 h 6478611"/>
              <a:gd name="connsiteX1" fmla="*/ 4622123 w 4633662"/>
              <a:gd name="connsiteY1" fmla="*/ 6440 h 6478611"/>
              <a:gd name="connsiteX2" fmla="*/ 4633662 w 4633662"/>
              <a:gd name="connsiteY2" fmla="*/ 6355086 h 6478611"/>
              <a:gd name="connsiteX3" fmla="*/ 0 w 4633662"/>
              <a:gd name="connsiteY3" fmla="*/ 5792969 h 6478611"/>
              <a:gd name="connsiteX4" fmla="*/ 0 w 4633662"/>
              <a:gd name="connsiteY4" fmla="*/ 0 h 6478611"/>
              <a:gd name="connsiteX0" fmla="*/ 0 w 4637085"/>
              <a:gd name="connsiteY0" fmla="*/ 0 h 6478611"/>
              <a:gd name="connsiteX1" fmla="*/ 4636411 w 4637085"/>
              <a:gd name="connsiteY1" fmla="*/ 6440 h 6478611"/>
              <a:gd name="connsiteX2" fmla="*/ 4633662 w 4637085"/>
              <a:gd name="connsiteY2" fmla="*/ 6355086 h 6478611"/>
              <a:gd name="connsiteX3" fmla="*/ 0 w 4637085"/>
              <a:gd name="connsiteY3" fmla="*/ 5792969 h 6478611"/>
              <a:gd name="connsiteX4" fmla="*/ 0 w 4637085"/>
              <a:gd name="connsiteY4" fmla="*/ 0 h 647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085" h="6478611">
                <a:moveTo>
                  <a:pt x="0" y="0"/>
                </a:moveTo>
                <a:lnTo>
                  <a:pt x="4636411" y="6440"/>
                </a:lnTo>
                <a:cubicBezTo>
                  <a:pt x="4639553" y="1704836"/>
                  <a:pt x="4630520" y="4656690"/>
                  <a:pt x="4633662" y="6355086"/>
                </a:cubicBezTo>
                <a:cubicBezTo>
                  <a:pt x="2304992" y="6839231"/>
                  <a:pt x="1268010" y="5740405"/>
                  <a:pt x="0" y="5792969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78D25B7E-70FE-6E13-6178-0178C24AF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17E42B8-3114-CFD7-EE2D-9F478709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396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8" name="Sisällön paikkamerkki 1">
            <a:extLst>
              <a:ext uri="{FF2B5EF4-FFF2-40B4-BE49-F238E27FC236}">
                <a16:creationId xmlns:a16="http://schemas.microsoft.com/office/drawing/2014/main" id="{80C03844-3047-3BB3-5ADD-53013DCED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83960" cy="372117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1BA5E88-C866-10AC-AD6F-8C725CAE7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62F2A0D5-1388-4BAF-D7DB-2C28BEEEEF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59675" y="0"/>
            <a:ext cx="4632325" cy="3118081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Kuvan paikkamerkki 13">
            <a:extLst>
              <a:ext uri="{FF2B5EF4-FFF2-40B4-BE49-F238E27FC236}">
                <a16:creationId xmlns:a16="http://schemas.microsoft.com/office/drawing/2014/main" id="{53875414-3B54-8BA5-7249-9EF281D76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003" y="3227204"/>
            <a:ext cx="4637832" cy="3248676"/>
          </a:xfrm>
          <a:custGeom>
            <a:avLst/>
            <a:gdLst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6026282"/>
              <a:gd name="connsiteX1" fmla="*/ 4649993 w 4659420"/>
              <a:gd name="connsiteY1" fmla="*/ 0 h 6026282"/>
              <a:gd name="connsiteX2" fmla="*/ 4659420 w 4659420"/>
              <a:gd name="connsiteY2" fmla="*/ 5095187 h 6026282"/>
              <a:gd name="connsiteX3" fmla="*/ 0 w 4659420"/>
              <a:gd name="connsiteY3" fmla="*/ 6026282 h 6026282"/>
              <a:gd name="connsiteX4" fmla="*/ 0 w 4659420"/>
              <a:gd name="connsiteY4" fmla="*/ 0 h 6026282"/>
              <a:gd name="connsiteX0" fmla="*/ 0 w 4659420"/>
              <a:gd name="connsiteY0" fmla="*/ 0 h 6561019"/>
              <a:gd name="connsiteX1" fmla="*/ 4649993 w 4659420"/>
              <a:gd name="connsiteY1" fmla="*/ 0 h 6561019"/>
              <a:gd name="connsiteX2" fmla="*/ 4659420 w 4659420"/>
              <a:gd name="connsiteY2" fmla="*/ 6561019 h 6561019"/>
              <a:gd name="connsiteX3" fmla="*/ 0 w 4659420"/>
              <a:gd name="connsiteY3" fmla="*/ 6026282 h 6561019"/>
              <a:gd name="connsiteX4" fmla="*/ 0 w 4659420"/>
              <a:gd name="connsiteY4" fmla="*/ 0 h 6561019"/>
              <a:gd name="connsiteX0" fmla="*/ 0 w 4659420"/>
              <a:gd name="connsiteY0" fmla="*/ 0 h 6693103"/>
              <a:gd name="connsiteX1" fmla="*/ 4649993 w 4659420"/>
              <a:gd name="connsiteY1" fmla="*/ 0 h 6693103"/>
              <a:gd name="connsiteX2" fmla="*/ 4659420 w 4659420"/>
              <a:gd name="connsiteY2" fmla="*/ 6561019 h 6693103"/>
              <a:gd name="connsiteX3" fmla="*/ 0 w 4659420"/>
              <a:gd name="connsiteY3" fmla="*/ 6026282 h 6693103"/>
              <a:gd name="connsiteX4" fmla="*/ 0 w 4659420"/>
              <a:gd name="connsiteY4" fmla="*/ 0 h 6693103"/>
              <a:gd name="connsiteX0" fmla="*/ 0 w 4659420"/>
              <a:gd name="connsiteY0" fmla="*/ 0 h 6715395"/>
              <a:gd name="connsiteX1" fmla="*/ 4649993 w 4659420"/>
              <a:gd name="connsiteY1" fmla="*/ 0 h 6715395"/>
              <a:gd name="connsiteX2" fmla="*/ 4659420 w 4659420"/>
              <a:gd name="connsiteY2" fmla="*/ 6561019 h 6715395"/>
              <a:gd name="connsiteX3" fmla="*/ 0 w 4659420"/>
              <a:gd name="connsiteY3" fmla="*/ 6026282 h 6715395"/>
              <a:gd name="connsiteX4" fmla="*/ 0 w 4659420"/>
              <a:gd name="connsiteY4" fmla="*/ 0 h 6715395"/>
              <a:gd name="connsiteX0" fmla="*/ 0 w 4659420"/>
              <a:gd name="connsiteY0" fmla="*/ 0 h 6711721"/>
              <a:gd name="connsiteX1" fmla="*/ 4649993 w 4659420"/>
              <a:gd name="connsiteY1" fmla="*/ 0 h 6711721"/>
              <a:gd name="connsiteX2" fmla="*/ 4659420 w 4659420"/>
              <a:gd name="connsiteY2" fmla="*/ 6561019 h 6711721"/>
              <a:gd name="connsiteX3" fmla="*/ 0 w 4659420"/>
              <a:gd name="connsiteY3" fmla="*/ 5991381 h 6711721"/>
              <a:gd name="connsiteX4" fmla="*/ 0 w 4659420"/>
              <a:gd name="connsiteY4" fmla="*/ 0 h 6711721"/>
              <a:gd name="connsiteX0" fmla="*/ 0 w 4659420"/>
              <a:gd name="connsiteY0" fmla="*/ 0 h 6664958"/>
              <a:gd name="connsiteX1" fmla="*/ 4649993 w 4659420"/>
              <a:gd name="connsiteY1" fmla="*/ 0 h 6664958"/>
              <a:gd name="connsiteX2" fmla="*/ 4659420 w 4659420"/>
              <a:gd name="connsiteY2" fmla="*/ 6561019 h 6664958"/>
              <a:gd name="connsiteX3" fmla="*/ 0 w 4659420"/>
              <a:gd name="connsiteY3" fmla="*/ 5991381 h 6664958"/>
              <a:gd name="connsiteX4" fmla="*/ 0 w 4659420"/>
              <a:gd name="connsiteY4" fmla="*/ 0 h 6664958"/>
              <a:gd name="connsiteX0" fmla="*/ 0 w 4659420"/>
              <a:gd name="connsiteY0" fmla="*/ 0 h 6663887"/>
              <a:gd name="connsiteX1" fmla="*/ 4649993 w 4659420"/>
              <a:gd name="connsiteY1" fmla="*/ 0 h 6663887"/>
              <a:gd name="connsiteX2" fmla="*/ 4659420 w 4659420"/>
              <a:gd name="connsiteY2" fmla="*/ 6561019 h 6663887"/>
              <a:gd name="connsiteX3" fmla="*/ 0 w 4659420"/>
              <a:gd name="connsiteY3" fmla="*/ 5991381 h 6663887"/>
              <a:gd name="connsiteX4" fmla="*/ 0 w 4659420"/>
              <a:gd name="connsiteY4" fmla="*/ 0 h 6663887"/>
              <a:gd name="connsiteX0" fmla="*/ 0 w 4659420"/>
              <a:gd name="connsiteY0" fmla="*/ 0 h 6684199"/>
              <a:gd name="connsiteX1" fmla="*/ 4649993 w 4659420"/>
              <a:gd name="connsiteY1" fmla="*/ 0 h 6684199"/>
              <a:gd name="connsiteX2" fmla="*/ 4659420 w 4659420"/>
              <a:gd name="connsiteY2" fmla="*/ 6561019 h 6684199"/>
              <a:gd name="connsiteX3" fmla="*/ 0 w 4659420"/>
              <a:gd name="connsiteY3" fmla="*/ 5991381 h 6684199"/>
              <a:gd name="connsiteX4" fmla="*/ 0 w 4659420"/>
              <a:gd name="connsiteY4" fmla="*/ 0 h 6684199"/>
              <a:gd name="connsiteX0" fmla="*/ 0 w 4659420"/>
              <a:gd name="connsiteY0" fmla="*/ 0 h 6671516"/>
              <a:gd name="connsiteX1" fmla="*/ 4649993 w 4659420"/>
              <a:gd name="connsiteY1" fmla="*/ 0 h 6671516"/>
              <a:gd name="connsiteX2" fmla="*/ 4659420 w 4659420"/>
              <a:gd name="connsiteY2" fmla="*/ 6547058 h 6671516"/>
              <a:gd name="connsiteX3" fmla="*/ 0 w 4659420"/>
              <a:gd name="connsiteY3" fmla="*/ 5991381 h 6671516"/>
              <a:gd name="connsiteX4" fmla="*/ 0 w 4659420"/>
              <a:gd name="connsiteY4" fmla="*/ 0 h 6671516"/>
              <a:gd name="connsiteX0" fmla="*/ 0 w 4659420"/>
              <a:gd name="connsiteY0" fmla="*/ 0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0 h 6668010"/>
              <a:gd name="connsiteX0" fmla="*/ 0 w 4659420"/>
              <a:gd name="connsiteY0" fmla="*/ 176981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176981 h 6668010"/>
              <a:gd name="connsiteX0" fmla="*/ 0 w 4659420"/>
              <a:gd name="connsiteY0" fmla="*/ 0 h 6491029"/>
              <a:gd name="connsiteX1" fmla="*/ 4649993 w 4659420"/>
              <a:gd name="connsiteY1" fmla="*/ 0 h 6491029"/>
              <a:gd name="connsiteX2" fmla="*/ 4659420 w 4659420"/>
              <a:gd name="connsiteY2" fmla="*/ 6370077 h 6491029"/>
              <a:gd name="connsiteX3" fmla="*/ 0 w 4659420"/>
              <a:gd name="connsiteY3" fmla="*/ 5814400 h 6491029"/>
              <a:gd name="connsiteX4" fmla="*/ 0 w 4659420"/>
              <a:gd name="connsiteY4" fmla="*/ 0 h 6491029"/>
              <a:gd name="connsiteX0" fmla="*/ 0 w 4650293"/>
              <a:gd name="connsiteY0" fmla="*/ 0 h 6496907"/>
              <a:gd name="connsiteX1" fmla="*/ 4649993 w 4650293"/>
              <a:gd name="connsiteY1" fmla="*/ 0 h 6496907"/>
              <a:gd name="connsiteX2" fmla="*/ 4633662 w 4650293"/>
              <a:gd name="connsiteY2" fmla="*/ 6376517 h 6496907"/>
              <a:gd name="connsiteX3" fmla="*/ 0 w 4650293"/>
              <a:gd name="connsiteY3" fmla="*/ 5814400 h 6496907"/>
              <a:gd name="connsiteX4" fmla="*/ 0 w 4650293"/>
              <a:gd name="connsiteY4" fmla="*/ 0 h 6496907"/>
              <a:gd name="connsiteX0" fmla="*/ 0 w 4650293"/>
              <a:gd name="connsiteY0" fmla="*/ 0 h 6501620"/>
              <a:gd name="connsiteX1" fmla="*/ 4649993 w 4650293"/>
              <a:gd name="connsiteY1" fmla="*/ 0 h 6501620"/>
              <a:gd name="connsiteX2" fmla="*/ 4633662 w 4650293"/>
              <a:gd name="connsiteY2" fmla="*/ 6376517 h 6501620"/>
              <a:gd name="connsiteX3" fmla="*/ 0 w 4650293"/>
              <a:gd name="connsiteY3" fmla="*/ 5814400 h 6501620"/>
              <a:gd name="connsiteX4" fmla="*/ 0 w 4650293"/>
              <a:gd name="connsiteY4" fmla="*/ 0 h 6501620"/>
              <a:gd name="connsiteX0" fmla="*/ 0 w 4650293"/>
              <a:gd name="connsiteY0" fmla="*/ 0 h 6500042"/>
              <a:gd name="connsiteX1" fmla="*/ 4649993 w 4650293"/>
              <a:gd name="connsiteY1" fmla="*/ 0 h 6500042"/>
              <a:gd name="connsiteX2" fmla="*/ 4633662 w 4650293"/>
              <a:gd name="connsiteY2" fmla="*/ 6376517 h 6500042"/>
              <a:gd name="connsiteX3" fmla="*/ 0 w 4650293"/>
              <a:gd name="connsiteY3" fmla="*/ 5814400 h 6500042"/>
              <a:gd name="connsiteX4" fmla="*/ 0 w 4650293"/>
              <a:gd name="connsiteY4" fmla="*/ 0 h 6500042"/>
              <a:gd name="connsiteX0" fmla="*/ 0 w 4643961"/>
              <a:gd name="connsiteY0" fmla="*/ 0 h 6500042"/>
              <a:gd name="connsiteX1" fmla="*/ 4643554 w 4643961"/>
              <a:gd name="connsiteY1" fmla="*/ 6439 h 6500042"/>
              <a:gd name="connsiteX2" fmla="*/ 4633662 w 4643961"/>
              <a:gd name="connsiteY2" fmla="*/ 6376517 h 6500042"/>
              <a:gd name="connsiteX3" fmla="*/ 0 w 4643961"/>
              <a:gd name="connsiteY3" fmla="*/ 5814400 h 6500042"/>
              <a:gd name="connsiteX4" fmla="*/ 0 w 4643961"/>
              <a:gd name="connsiteY4" fmla="*/ 0 h 6500042"/>
              <a:gd name="connsiteX0" fmla="*/ 0 w 4643961"/>
              <a:gd name="connsiteY0" fmla="*/ 0 h 6500042"/>
              <a:gd name="connsiteX1" fmla="*/ 4643554 w 4643961"/>
              <a:gd name="connsiteY1" fmla="*/ 3289466 h 6500042"/>
              <a:gd name="connsiteX2" fmla="*/ 4633662 w 4643961"/>
              <a:gd name="connsiteY2" fmla="*/ 6376517 h 6500042"/>
              <a:gd name="connsiteX3" fmla="*/ 0 w 4643961"/>
              <a:gd name="connsiteY3" fmla="*/ 5814400 h 6500042"/>
              <a:gd name="connsiteX4" fmla="*/ 0 w 4643961"/>
              <a:gd name="connsiteY4" fmla="*/ 0 h 6500042"/>
              <a:gd name="connsiteX0" fmla="*/ 11017 w 4643961"/>
              <a:gd name="connsiteY0" fmla="*/ 0 h 3228032"/>
              <a:gd name="connsiteX1" fmla="*/ 4643554 w 4643961"/>
              <a:gd name="connsiteY1" fmla="*/ 17456 h 3228032"/>
              <a:gd name="connsiteX2" fmla="*/ 4633662 w 4643961"/>
              <a:gd name="connsiteY2" fmla="*/ 3104507 h 3228032"/>
              <a:gd name="connsiteX3" fmla="*/ 0 w 4643961"/>
              <a:gd name="connsiteY3" fmla="*/ 2542390 h 3228032"/>
              <a:gd name="connsiteX4" fmla="*/ 11017 w 4643961"/>
              <a:gd name="connsiteY4" fmla="*/ 0 h 3228032"/>
              <a:gd name="connsiteX0" fmla="*/ 1060 w 4645021"/>
              <a:gd name="connsiteY0" fmla="*/ 4578 h 3210576"/>
              <a:gd name="connsiteX1" fmla="*/ 4644614 w 4645021"/>
              <a:gd name="connsiteY1" fmla="*/ 0 h 3210576"/>
              <a:gd name="connsiteX2" fmla="*/ 4634722 w 4645021"/>
              <a:gd name="connsiteY2" fmla="*/ 3087051 h 3210576"/>
              <a:gd name="connsiteX3" fmla="*/ 1060 w 4645021"/>
              <a:gd name="connsiteY3" fmla="*/ 2524934 h 3210576"/>
              <a:gd name="connsiteX4" fmla="*/ 1060 w 4645021"/>
              <a:gd name="connsiteY4" fmla="*/ 4578 h 3210576"/>
              <a:gd name="connsiteX0" fmla="*/ 1060 w 4645021"/>
              <a:gd name="connsiteY0" fmla="*/ 0 h 3237748"/>
              <a:gd name="connsiteX1" fmla="*/ 4644614 w 4645021"/>
              <a:gd name="connsiteY1" fmla="*/ 27172 h 3237748"/>
              <a:gd name="connsiteX2" fmla="*/ 4634722 w 4645021"/>
              <a:gd name="connsiteY2" fmla="*/ 3114223 h 3237748"/>
              <a:gd name="connsiteX3" fmla="*/ 1060 w 4645021"/>
              <a:gd name="connsiteY3" fmla="*/ 2552106 h 3237748"/>
              <a:gd name="connsiteX4" fmla="*/ 1060 w 4645021"/>
              <a:gd name="connsiteY4" fmla="*/ 0 h 3237748"/>
              <a:gd name="connsiteX0" fmla="*/ 1060 w 4638892"/>
              <a:gd name="connsiteY0" fmla="*/ 0 h 3237748"/>
              <a:gd name="connsiteX1" fmla="*/ 4638264 w 4638892"/>
              <a:gd name="connsiteY1" fmla="*/ 1772 h 3237748"/>
              <a:gd name="connsiteX2" fmla="*/ 4634722 w 4638892"/>
              <a:gd name="connsiteY2" fmla="*/ 3114223 h 3237748"/>
              <a:gd name="connsiteX3" fmla="*/ 1060 w 4638892"/>
              <a:gd name="connsiteY3" fmla="*/ 2552106 h 3237748"/>
              <a:gd name="connsiteX4" fmla="*/ 1060 w 4638892"/>
              <a:gd name="connsiteY4" fmla="*/ 0 h 3237748"/>
              <a:gd name="connsiteX0" fmla="*/ 1060 w 4638892"/>
              <a:gd name="connsiteY0" fmla="*/ 10928 h 3248676"/>
              <a:gd name="connsiteX1" fmla="*/ 4638264 w 4638892"/>
              <a:gd name="connsiteY1" fmla="*/ 0 h 3248676"/>
              <a:gd name="connsiteX2" fmla="*/ 4634722 w 4638892"/>
              <a:gd name="connsiteY2" fmla="*/ 3125151 h 3248676"/>
              <a:gd name="connsiteX3" fmla="*/ 1060 w 4638892"/>
              <a:gd name="connsiteY3" fmla="*/ 2563034 h 3248676"/>
              <a:gd name="connsiteX4" fmla="*/ 1060 w 4638892"/>
              <a:gd name="connsiteY4" fmla="*/ 10928 h 3248676"/>
              <a:gd name="connsiteX0" fmla="*/ 6350 w 4637832"/>
              <a:gd name="connsiteY0" fmla="*/ 4578 h 3248676"/>
              <a:gd name="connsiteX1" fmla="*/ 4637204 w 4637832"/>
              <a:gd name="connsiteY1" fmla="*/ 0 h 3248676"/>
              <a:gd name="connsiteX2" fmla="*/ 4633662 w 4637832"/>
              <a:gd name="connsiteY2" fmla="*/ 3125151 h 3248676"/>
              <a:gd name="connsiteX3" fmla="*/ 0 w 4637832"/>
              <a:gd name="connsiteY3" fmla="*/ 2563034 h 3248676"/>
              <a:gd name="connsiteX4" fmla="*/ 6350 w 4637832"/>
              <a:gd name="connsiteY4" fmla="*/ 4578 h 324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832" h="3248676">
                <a:moveTo>
                  <a:pt x="6350" y="4578"/>
                </a:moveTo>
                <a:lnTo>
                  <a:pt x="4637204" y="0"/>
                </a:lnTo>
                <a:cubicBezTo>
                  <a:pt x="4640346" y="1698396"/>
                  <a:pt x="4630520" y="1426755"/>
                  <a:pt x="4633662" y="3125151"/>
                </a:cubicBezTo>
                <a:cubicBezTo>
                  <a:pt x="2304992" y="3609296"/>
                  <a:pt x="1268010" y="2510470"/>
                  <a:pt x="0" y="2563034"/>
                </a:cubicBezTo>
                <a:cubicBezTo>
                  <a:pt x="3672" y="1715571"/>
                  <a:pt x="2678" y="852041"/>
                  <a:pt x="6350" y="4578"/>
                </a:cubicBez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7" name="Alatunnisteen paikkamerkki 4">
            <a:extLst>
              <a:ext uri="{FF2B5EF4-FFF2-40B4-BE49-F238E27FC236}">
                <a16:creationId xmlns:a16="http://schemas.microsoft.com/office/drawing/2014/main" id="{A844E37B-6825-5026-76C4-3C568ADD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580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_kuva_taustakuv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1FB8D4C-7FC8-69A1-EF50-3D399FDC6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4514"/>
          <a:stretch/>
        </p:blipFill>
        <p:spPr>
          <a:xfrm>
            <a:off x="0" y="5536638"/>
            <a:ext cx="12196742" cy="13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3360526-92DF-0C29-89E9-FEEDF994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12F12C-A2F2-AB52-877D-A3EEC66B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9EB95-F03F-A875-730C-0180E599F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3EEB-8798-104C-BDF0-568EF95E1E7E}" type="datetime1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72978A-A44D-3512-CA44-77DB18982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Janakkalan esityspohjat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EC2501-1B50-0D9C-3462-E8699E61B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B9F08-98DC-E44F-AA94-2373E2549E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8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50" r:id="rId4"/>
    <p:sldLayoutId id="2147483656" r:id="rId5"/>
    <p:sldLayoutId id="2147483658" r:id="rId6"/>
    <p:sldLayoutId id="2147483651" r:id="rId7"/>
    <p:sldLayoutId id="2147483654" r:id="rId8"/>
    <p:sldLayoutId id="2147483659" r:id="rId9"/>
    <p:sldLayoutId id="2147483661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CC66DA-78AB-8CF2-409F-3DFB57715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466" y="2153863"/>
            <a:ext cx="9662675" cy="1602326"/>
          </a:xfrm>
        </p:spPr>
        <p:txBody>
          <a:bodyPr>
            <a:noAutofit/>
          </a:bodyPr>
          <a:lstStyle/>
          <a:p>
            <a:r>
              <a:rPr lang="fi-FI" sz="7200" dirty="0"/>
              <a:t/>
            </a:r>
            <a:br>
              <a:rPr lang="fi-FI" sz="7200" dirty="0"/>
            </a:br>
            <a:r>
              <a:rPr lang="fi-FI" sz="7200" dirty="0" smtClean="0"/>
              <a:t>Yhteisöllinen opiskeluhuolto</a:t>
            </a:r>
            <a:endParaRPr lang="fi-FI" sz="7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77" y="331693"/>
            <a:ext cx="3153659" cy="2921971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A84A9DE3-4597-E1BA-EA4F-78AFD16AE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3971"/>
            <a:ext cx="9144000" cy="574898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Esiopetus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82343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88A91A-08E1-B62D-9D06-D42727C3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D5121E"/>
                </a:solidFill>
                <a:latin typeface="Century Gothic" panose="020B0502020202020204" pitchFamily="34" charset="0"/>
              </a:rPr>
              <a:t>Esiopetuksen</a:t>
            </a:r>
            <a:r>
              <a:rPr lang="fi-FI" sz="2800" b="1" i="0" u="none" strike="noStrike" dirty="0" smtClean="0">
                <a:solidFill>
                  <a:srgbClr val="D5121E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i-FI" sz="2800" b="1" i="0" u="none" strike="noStrike" dirty="0">
                <a:solidFill>
                  <a:srgbClr val="D5121E"/>
                </a:solidFill>
                <a:effectLst/>
                <a:latin typeface="Century Gothic" panose="020B0502020202020204" pitchFamily="34" charset="0"/>
              </a:rPr>
              <a:t>yhteisöllisen opiskeluhuollon </a:t>
            </a:r>
            <a:r>
              <a:rPr lang="fi-FI" sz="2800" dirty="0" smtClean="0">
                <a:solidFill>
                  <a:srgbClr val="D5121E"/>
                </a:solidFill>
                <a:latin typeface="Century Gothic" panose="020B0502020202020204" pitchFamily="34" charset="0"/>
              </a:rPr>
              <a:t>tavoitteet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418D42-D57C-277F-3636-E8418C25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Janakkalan kunnan opiskeluhuoltosuunnitelman yhteisöllisen opiskeluhuollon keskeisin tavoite on opiskelijoiden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resilienssin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vahvistaminen.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Resilienssiä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pyritään </a:t>
            </a:r>
            <a:r>
              <a:rPr lang="fi-FI" sz="1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lisäämään</a:t>
            </a:r>
            <a:r>
              <a:rPr lang="fi-FI" sz="18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i-FI" sz="1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vahvista</a:t>
            </a:r>
            <a:r>
              <a:rPr lang="fi-FI" sz="18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malla lasten arjen 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taitoja, osallisuutta, tunne- ja vuorovaikutustaitoja sekä </a:t>
            </a:r>
            <a:r>
              <a:rPr lang="fi-FI" sz="1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oppimisen iloa</a:t>
            </a:r>
            <a:r>
              <a:rPr lang="fi-FI" sz="18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Esiopetukseen on laadittu / määritelty osallisuuden kriteerit. (Janakkalan kunnan esiopetussuunnitelma 1.8.2022, 8-9)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0D3A66-81DE-CA09-B1D8-3373822F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8C44A9F-CA6A-95E5-64F3-49B0D1185BBD}"/>
              </a:ext>
            </a:extLst>
          </p:cNvPr>
          <p:cNvSpPr txBox="1"/>
          <p:nvPr/>
        </p:nvSpPr>
        <p:spPr>
          <a:xfrm>
            <a:off x="2189505" y="3154687"/>
            <a:ext cx="6100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dirty="0">
                <a:effectLst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673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CE7D21-4294-F1E7-EA0B-5CA87112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Arjen taidot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38C788-6225-885A-DE02-0C3007C0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980B750-0EE8-6E1C-DD46-ED1A6509E2AB}"/>
              </a:ext>
            </a:extLst>
          </p:cNvPr>
          <p:cNvSpPr txBox="1"/>
          <p:nvPr/>
        </p:nvSpPr>
        <p:spPr>
          <a:xfrm>
            <a:off x="3049325" y="3242346"/>
            <a:ext cx="609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dirty="0">
                <a:effectLst/>
              </a:rPr>
              <a:t> 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75" y="156139"/>
            <a:ext cx="2870446" cy="2252739"/>
          </a:xfrm>
          <a:prstGeom prst="rect">
            <a:avLst/>
          </a:prstGeom>
        </p:spPr>
      </p:pic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95251" y="1929594"/>
            <a:ext cx="9898982" cy="3641921"/>
          </a:xfrm>
        </p:spPr>
        <p:txBody>
          <a:bodyPr>
            <a:normAutofit/>
          </a:bodyPr>
          <a:lstStyle/>
          <a:p>
            <a:r>
              <a:rPr lang="fi-FI" sz="1900" dirty="0" smtClean="0"/>
              <a:t>Esiopetuksessa </a:t>
            </a:r>
            <a:r>
              <a:rPr lang="fi-FI" sz="1900" dirty="0"/>
              <a:t>lapsia ohjataan huolehtimaan itsestään ja omista tavaroistaan. Lasten on tärkeää saada kokea, että he ovat oikeutettuja aikuisen apuun ja suojeluun. Lapsia rohkaistaan ottamaan huomioon toiminnassaan toiset ihmiset sekä yhteinen ympäristö. </a:t>
            </a:r>
            <a:endParaRPr lang="fi-FI" sz="1900" dirty="0" smtClean="0"/>
          </a:p>
          <a:p>
            <a:r>
              <a:rPr lang="fi-FI" sz="1900" dirty="0" smtClean="0"/>
              <a:t>Tavoitteena </a:t>
            </a:r>
            <a:r>
              <a:rPr lang="fi-FI" sz="1900" dirty="0"/>
              <a:t>on yksilön hyvinvointi (lepo, ravinto, liikunta, hygienia, liikennekäyttäytyminen) ja myönteinen suhtautuminen tulevaisuuteen. (Janakkalan kunnan esiopetussuunnitelma 2023)</a:t>
            </a:r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8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Tunne- ja vuorovaikutustaidot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0" y="1690688"/>
            <a:ext cx="10515600" cy="3641921"/>
          </a:xfrm>
        </p:spPr>
        <p:txBody>
          <a:bodyPr>
            <a:normAutofit fontScale="77500" lnSpcReduction="20000"/>
          </a:bodyPr>
          <a:lstStyle/>
          <a:p>
            <a:r>
              <a:rPr lang="fi-FI" sz="2300" dirty="0" smtClean="0"/>
              <a:t>Erilaisten </a:t>
            </a:r>
            <a:r>
              <a:rPr lang="fi-FI" sz="2300" dirty="0"/>
              <a:t>tunteiden tunnistaminen, nimeäminen ja ilmaisu ovat tärkeitä lapsen itsetunnon ja minäkuvan </a:t>
            </a:r>
            <a:r>
              <a:rPr lang="fi-FI" sz="2300" dirty="0" smtClean="0"/>
              <a:t>kehittymiselle. Onnistumisten </a:t>
            </a:r>
            <a:r>
              <a:rPr lang="fi-FI" sz="2300" dirty="0"/>
              <a:t>ja toistojen kautta lapsen </a:t>
            </a:r>
            <a:r>
              <a:rPr lang="fi-FI" sz="2300" dirty="0" smtClean="0"/>
              <a:t>tunnetaidot kehittyvät </a:t>
            </a:r>
            <a:r>
              <a:rPr lang="fi-FI" sz="2300" dirty="0"/>
              <a:t>ja </a:t>
            </a:r>
            <a:r>
              <a:rPr lang="fi-FI" sz="2300" dirty="0" smtClean="0"/>
              <a:t>vahvistuvat aikuisen tuella ja ohjauksella.</a:t>
            </a:r>
            <a:endParaRPr lang="fi-FI" sz="2300" dirty="0"/>
          </a:p>
          <a:p>
            <a:r>
              <a:rPr lang="fi-FI" sz="2300" dirty="0" smtClean="0"/>
              <a:t>Tunne- ja vuorovaikutustaitojen vahvistamiseen esiopetusryhmissä on käytössä </a:t>
            </a:r>
            <a:r>
              <a:rPr lang="fi-FI" sz="2300" dirty="0"/>
              <a:t>erilaisia </a:t>
            </a:r>
            <a:r>
              <a:rPr lang="fi-FI" sz="2300" dirty="0" smtClean="0"/>
              <a:t>menetelmiä, </a:t>
            </a:r>
            <a:r>
              <a:rPr lang="fi-FI" sz="2300" dirty="0"/>
              <a:t>esimerkiksi </a:t>
            </a:r>
            <a:r>
              <a:rPr lang="fi-FI" sz="2300" i="1" dirty="0"/>
              <a:t>Tunteet hukassa</a:t>
            </a:r>
            <a:r>
              <a:rPr lang="fi-FI" sz="2300" dirty="0"/>
              <a:t>, </a:t>
            </a:r>
            <a:r>
              <a:rPr lang="fi-FI" sz="2300" i="1" dirty="0"/>
              <a:t>Askeleittain</a:t>
            </a:r>
            <a:r>
              <a:rPr lang="fi-FI" sz="2300" dirty="0"/>
              <a:t>, </a:t>
            </a:r>
            <a:r>
              <a:rPr lang="fi-FI" sz="2300" i="1" dirty="0"/>
              <a:t>Miniverso ja </a:t>
            </a:r>
            <a:r>
              <a:rPr lang="fi-FI" sz="2300" i="1" dirty="0" smtClean="0"/>
              <a:t>Piki-toimintamalli.</a:t>
            </a:r>
          </a:p>
          <a:p>
            <a:r>
              <a:rPr lang="fi-FI" sz="2300" i="1" dirty="0" smtClean="0"/>
              <a:t> </a:t>
            </a:r>
            <a:r>
              <a:rPr lang="fi-FI" sz="2300" i="1" dirty="0"/>
              <a:t>Stop kiusaamiselle -julisteet </a:t>
            </a:r>
            <a:r>
              <a:rPr lang="fi-FI" sz="2300" dirty="0"/>
              <a:t>ovat jokaisessa Janakkalan </a:t>
            </a:r>
            <a:r>
              <a:rPr lang="fi-FI" sz="2300" dirty="0" smtClean="0"/>
              <a:t>esiopetusryhmässä ja </a:t>
            </a:r>
            <a:r>
              <a:rPr lang="fi-FI" sz="2300" dirty="0"/>
              <a:t>niiden periaatteita käydään arjessa läpi lasten, </a:t>
            </a:r>
            <a:r>
              <a:rPr lang="fi-FI" sz="2300" dirty="0" smtClean="0"/>
              <a:t>huoltajien </a:t>
            </a:r>
            <a:r>
              <a:rPr lang="fi-FI" sz="2300" dirty="0"/>
              <a:t>ja henkilöstön kanssa. </a:t>
            </a:r>
            <a:endParaRPr lang="fi-FI" sz="2300" dirty="0" smtClean="0"/>
          </a:p>
          <a:p>
            <a:r>
              <a:rPr lang="fi-FI" sz="2300" dirty="0" smtClean="0"/>
              <a:t>Koko esiopetuksen henkilöstöllä </a:t>
            </a:r>
            <a:r>
              <a:rPr lang="fi-FI" sz="2300" dirty="0"/>
              <a:t>on tärkeä rooli kiusaamisen ennaltaehkäisemisessä ja </a:t>
            </a:r>
            <a:r>
              <a:rPr lang="fi-FI" sz="2300" dirty="0" smtClean="0"/>
              <a:t>tunnistamisessa.</a:t>
            </a:r>
            <a:endParaRPr lang="fi-FI" sz="2300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7" name="Picture 2" descr="https://lh7-us.googleusercontent.com/docsz/AD_4nXf24MwaX6iCiuVrjm_ejUMNtx0fy2OqwtCGb5xHT1rs35Qw2fKr__Bh6TEiJNlXQnqwfUpJDX5R4Fj6FaM0UIPII53lsfj_Y80MpZz3xb8wmPA6L9LNlpcxRGYvP7hcWHDs0PQMn87YrTn85ieItBjuSrRe?key=VYjqo0kOjvbuDhH6KeZg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637" y="2335597"/>
            <a:ext cx="2224126" cy="30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9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2050" name="Picture 2" descr="https://lh7-us.googleusercontent.com/docsz/AD_4nXfIelcp5gH-tQO2SGlngT9heNT_t_em_WNWDFhYbNM-GhPjz4-2f3sWCk4weXexuHQz9fKjsX_qxHoA2l4tK5-XO-s_CwnChI8k3J_d8AE952tsx5GQuxvJhTfaMO4NKbk9Xn-3VGymANL3BkiYU72Q_RbI?key=VYjqo0kOjvbuDhH6KeZg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58" y="416218"/>
            <a:ext cx="6511581" cy="558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0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Osallisuus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28153" y="1825624"/>
            <a:ext cx="10725647" cy="4011621"/>
          </a:xfrm>
        </p:spPr>
        <p:txBody>
          <a:bodyPr>
            <a:normAutofit fontScale="55000" lnSpcReduction="20000"/>
          </a:bodyPr>
          <a:lstStyle/>
          <a:p>
            <a:r>
              <a:rPr lang="fi-FI" sz="3300" dirty="0" smtClean="0"/>
              <a:t>Esiopetuksen </a:t>
            </a:r>
            <a:r>
              <a:rPr lang="fi-FI" sz="3300" dirty="0" err="1" smtClean="0"/>
              <a:t>inklusiivisessa</a:t>
            </a:r>
            <a:r>
              <a:rPr lang="fi-FI" sz="3300" dirty="0" smtClean="0"/>
              <a:t> </a:t>
            </a:r>
            <a:r>
              <a:rPr lang="fi-FI" sz="3300" dirty="0"/>
              <a:t>toimintakulttuurissa edistetään osallisuutta, yhdenvertaisuutta ja tasa-arvoa kaikessa toiminnassa. </a:t>
            </a:r>
            <a:r>
              <a:rPr lang="fi-FI" sz="3300" dirty="0" smtClean="0"/>
              <a:t>Lasten </a:t>
            </a:r>
            <a:r>
              <a:rPr lang="fi-FI" sz="3300" dirty="0"/>
              <a:t>ymmärrys yhteisöstä, oikeuksista, vastuista ja valintojen seurauksista kehittyy osallisuuden kautta. </a:t>
            </a:r>
            <a:endParaRPr lang="fi-FI" sz="3300" dirty="0" smtClean="0"/>
          </a:p>
          <a:p>
            <a:r>
              <a:rPr lang="fi-FI" sz="3300" dirty="0" smtClean="0"/>
              <a:t>Osallisuutta </a:t>
            </a:r>
            <a:r>
              <a:rPr lang="fi-FI" sz="3300" dirty="0"/>
              <a:t>vahvistaa lasten sensitiivinen kohtaaminen ja myönteinen kokemus kuulluksi ja nähdyksi </a:t>
            </a:r>
            <a:r>
              <a:rPr lang="fi-FI" sz="3300" dirty="0" smtClean="0"/>
              <a:t>tulemisesta.</a:t>
            </a:r>
          </a:p>
          <a:p>
            <a:r>
              <a:rPr lang="fi-FI" sz="3300" dirty="0" smtClean="0"/>
              <a:t>Esiopetuksen </a:t>
            </a:r>
            <a:r>
              <a:rPr lang="fi-FI" sz="3300" dirty="0"/>
              <a:t>toimintaa suunnitellaan, toteutetaan ja arvioidaan yhdessä lasten, esiopetuksen henkilöstön ja huoltajien kanssa. </a:t>
            </a:r>
            <a:endParaRPr lang="fi-FI" sz="3300" dirty="0" smtClean="0"/>
          </a:p>
          <a:p>
            <a:r>
              <a:rPr lang="fi-FI" sz="3300" dirty="0" smtClean="0"/>
              <a:t>Kun </a:t>
            </a:r>
            <a:r>
              <a:rPr lang="fi-FI" sz="3300" dirty="0"/>
              <a:t>lapset saavat </a:t>
            </a:r>
            <a:r>
              <a:rPr lang="fi-FI" sz="3300" dirty="0" smtClean="0"/>
              <a:t>vaikuttaa itseään koskeviin asioihin  </a:t>
            </a:r>
            <a:r>
              <a:rPr lang="fi-FI" sz="3300" dirty="0"/>
              <a:t>ja kun heitä </a:t>
            </a:r>
            <a:r>
              <a:rPr lang="fi-FI" sz="3300" dirty="0" smtClean="0"/>
              <a:t>kuullaan, </a:t>
            </a:r>
            <a:r>
              <a:rPr lang="fi-FI" sz="3300" dirty="0"/>
              <a:t>he oppivat arvostamaan yhteisiä sopimuksia ja ottamaan vastuuta yhteisistä </a:t>
            </a:r>
            <a:r>
              <a:rPr lang="fi-FI" sz="3300" dirty="0" smtClean="0"/>
              <a:t>asioista. </a:t>
            </a:r>
            <a:endParaRPr lang="fi-FI" sz="3300" dirty="0"/>
          </a:p>
          <a:p>
            <a:pPr marL="0" indent="0">
              <a:buNone/>
            </a:pPr>
            <a:r>
              <a:rPr lang="fi-FI" sz="2600" dirty="0"/>
              <a:t/>
            </a:r>
            <a:br>
              <a:rPr lang="fi-FI" sz="2600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605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5" name="Sisällön paikkamerkki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544945"/>
            <a:ext cx="8922327" cy="53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5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26D15E-939C-4AD5-0B6B-0184E598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Oppimisen ilo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510AB0-8262-5FA8-86C8-9576C4C4C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98" y="2195324"/>
            <a:ext cx="10515600" cy="3641921"/>
          </a:xfrm>
        </p:spPr>
        <p:txBody>
          <a:bodyPr/>
          <a:lstStyle/>
          <a:p>
            <a:pPr fontAlgn="base">
              <a:spcBef>
                <a:spcPts val="0"/>
              </a:spcBef>
            </a:pPr>
            <a:r>
              <a:rPr lang="fi-FI" sz="1800" dirty="0" smtClean="0"/>
              <a:t>Toiminnassa </a:t>
            </a:r>
            <a:r>
              <a:rPr lang="fi-FI" sz="1800" dirty="0"/>
              <a:t>on otettava </a:t>
            </a:r>
            <a:r>
              <a:rPr lang="fi-FI" sz="1800" dirty="0" smtClean="0"/>
              <a:t>huomioon </a:t>
            </a:r>
            <a:r>
              <a:rPr lang="fi-FI" sz="1800" dirty="0"/>
              <a:t>lasten </a:t>
            </a:r>
            <a:r>
              <a:rPr lang="fi-FI" sz="1800" dirty="0" smtClean="0"/>
              <a:t>mielenkiinnon kohteet sekä vahvuudet.</a:t>
            </a:r>
          </a:p>
          <a:p>
            <a:pPr fontAlgn="base">
              <a:spcBef>
                <a:spcPts val="0"/>
              </a:spcBef>
            </a:pPr>
            <a:r>
              <a:rPr lang="fi-FI" sz="1800" dirty="0" smtClean="0"/>
              <a:t>Esiopetuksessa </a:t>
            </a:r>
            <a:r>
              <a:rPr lang="fi-FI" sz="1800" dirty="0"/>
              <a:t>lasten leikille ja aloitteille on sijaa</a:t>
            </a:r>
            <a:r>
              <a:rPr lang="fi-FI" sz="1800" dirty="0" smtClean="0"/>
              <a:t>.</a:t>
            </a:r>
          </a:p>
          <a:p>
            <a:pPr fontAlgn="base">
              <a:spcBef>
                <a:spcPts val="0"/>
              </a:spcBef>
            </a:pPr>
            <a:r>
              <a:rPr lang="fi-FI" sz="1800" dirty="0"/>
              <a:t>Leikillä on tärkeä merkitys toiminnassa muun muassa lasten kielen kehityksessä, uusien taitojen oppimisessa, tunteiden käsittelyssä ja kulttuuri-identiteetin muodostamisessa.</a:t>
            </a:r>
            <a:endParaRPr lang="fi-FI" sz="1800" dirty="0" smtClean="0"/>
          </a:p>
          <a:p>
            <a:pPr fontAlgn="base">
              <a:spcBef>
                <a:spcPts val="0"/>
              </a:spcBef>
            </a:pPr>
            <a:r>
              <a:rPr lang="fi-FI" sz="1800" dirty="0"/>
              <a:t>Onnistumiset ja oivallukset ovat yhteisiä </a:t>
            </a:r>
            <a:r>
              <a:rPr lang="fi-FI" sz="1800" dirty="0" smtClean="0"/>
              <a:t>ilonaiheita. </a:t>
            </a:r>
          </a:p>
          <a:p>
            <a:pPr fontAlgn="base">
              <a:spcBef>
                <a:spcPts val="0"/>
              </a:spcBef>
            </a:pPr>
            <a:r>
              <a:rPr lang="fi-FI" sz="1800" dirty="0" smtClean="0"/>
              <a:t>Lapsia </a:t>
            </a:r>
            <a:r>
              <a:rPr lang="fi-FI" sz="1800" dirty="0"/>
              <a:t>rohkaistaan ilmaisemaan itseään sekä harjoittelemaan ja opettelemaan erilaisia taitoja, tietoja ja työtapoja omaan tahtiinsa. </a:t>
            </a:r>
            <a:endParaRPr lang="fi-FI" sz="1800" dirty="0" smtClean="0"/>
          </a:p>
          <a:p>
            <a:pPr fontAlgn="base">
              <a:spcBef>
                <a:spcPts val="0"/>
              </a:spcBef>
            </a:pPr>
            <a:r>
              <a:rPr lang="fi-FI" sz="1800" dirty="0"/>
              <a:t>Jokaiselle lapselle ja aikuiselle tulee tulla tunne, että juuri minua on odotettu. Opettajan ja henkilöstön on tärkeää ylläpitää positiivisuutta ja iloa. </a:t>
            </a:r>
            <a:endParaRPr lang="fi-FI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D6AF1B-C99E-54B2-42D5-24DB9E1E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7FE344-CB1A-5407-6BC9-D8517C8B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705" y="214142"/>
            <a:ext cx="2145364" cy="19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1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Janakkala_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5121E"/>
      </a:accent1>
      <a:accent2>
        <a:srgbClr val="1951A0"/>
      </a:accent2>
      <a:accent3>
        <a:srgbClr val="2C9741"/>
      </a:accent3>
      <a:accent4>
        <a:srgbClr val="D3D3D3"/>
      </a:accent4>
      <a:accent5>
        <a:srgbClr val="EE7177"/>
      </a:accent5>
      <a:accent6>
        <a:srgbClr val="E3E7E4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74229</TotalTime>
  <Words>377</Words>
  <Application>Microsoft Office PowerPoint</Application>
  <PresentationFormat>Laajakuva</PresentationFormat>
  <Paragraphs>41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Office-teema</vt:lpstr>
      <vt:lpstr> Yhteisöllinen opiskeluhuolto</vt:lpstr>
      <vt:lpstr>Esiopetuksen yhteisöllisen opiskeluhuollon tavoitteet</vt:lpstr>
      <vt:lpstr> Arjen taidot</vt:lpstr>
      <vt:lpstr>Tunne- ja vuorovaikutustaidot</vt:lpstr>
      <vt:lpstr>PowerPoint-esitys</vt:lpstr>
      <vt:lpstr> Osallisuus</vt:lpstr>
      <vt:lpstr>PowerPoint-esitys</vt:lpstr>
      <vt:lpstr> Oppimisen ilo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Janakkalan esityspohjat</dc:title>
  <dc:creator>Jari Numminen</dc:creator>
  <cp:lastModifiedBy>Ranta Riitta (Janakkala)</cp:lastModifiedBy>
  <cp:revision>56</cp:revision>
  <cp:lastPrinted>2024-02-22T10:04:41Z</cp:lastPrinted>
  <dcterms:created xsi:type="dcterms:W3CDTF">2023-05-03T07:14:58Z</dcterms:created>
  <dcterms:modified xsi:type="dcterms:W3CDTF">2024-06-20T07:32:09Z</dcterms:modified>
</cp:coreProperties>
</file>