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301" r:id="rId2"/>
    <p:sldId id="302" r:id="rId3"/>
    <p:sldId id="303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8"/>
    <p:restoredTop sz="94701"/>
  </p:normalViewPr>
  <p:slideViewPr>
    <p:cSldViewPr snapToGrid="0" snapToObjects="1">
      <p:cViewPr varScale="1">
        <p:scale>
          <a:sx n="112" d="100"/>
          <a:sy n="112" d="100"/>
        </p:scale>
        <p:origin x="31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398DC-C275-4F31-9091-9E857FE7CED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A17FCCED-65B4-4BA0-8B3D-D197D3E293E4}">
      <dgm:prSet phldrT="[Teksti]" custT="1"/>
      <dgm:spPr/>
      <dgm:t>
        <a:bodyPr/>
        <a:lstStyle/>
        <a:p>
          <a:r>
            <a:rPr lang="fi-FI" sz="1000" b="1"/>
            <a:t>Kumppanuus-pöydän päätös tai jatkaminen</a:t>
          </a:r>
        </a:p>
      </dgm:t>
    </dgm:pt>
    <dgm:pt modelId="{812E94B7-129D-4656-A3A8-FA04DC3485B6}" type="parTrans" cxnId="{C5BB07CD-30C0-4498-B199-1013C959C00E}">
      <dgm:prSet/>
      <dgm:spPr/>
      <dgm:t>
        <a:bodyPr/>
        <a:lstStyle/>
        <a:p>
          <a:endParaRPr lang="fi-FI" sz="1000"/>
        </a:p>
      </dgm:t>
    </dgm:pt>
    <dgm:pt modelId="{C3FF0AB0-274B-477B-A0EB-97F921EE5665}" type="sibTrans" cxnId="{C5BB07CD-30C0-4498-B199-1013C959C00E}">
      <dgm:prSet/>
      <dgm:spPr/>
      <dgm:t>
        <a:bodyPr/>
        <a:lstStyle/>
        <a:p>
          <a:endParaRPr lang="fi-FI" sz="1000"/>
        </a:p>
      </dgm:t>
    </dgm:pt>
    <dgm:pt modelId="{02B98979-5DC3-4233-8897-2B073BF965E0}">
      <dgm:prSet phldrT="[Teksti]" custT="1"/>
      <dgm:spPr/>
      <dgm:t>
        <a:bodyPr/>
        <a:lstStyle/>
        <a:p>
          <a:r>
            <a:rPr lang="fi-FI" sz="1000" b="1"/>
            <a:t>Kehittämisasian, tavoitteen määrittely yhdessä</a:t>
          </a:r>
        </a:p>
      </dgm:t>
    </dgm:pt>
    <dgm:pt modelId="{81B1D645-C981-4A6B-9DC8-0BB98AB0F238}" type="parTrans" cxnId="{9DC8C0D2-12AA-4D47-95DE-0837E6DA99EB}">
      <dgm:prSet/>
      <dgm:spPr/>
      <dgm:t>
        <a:bodyPr/>
        <a:lstStyle/>
        <a:p>
          <a:endParaRPr lang="fi-FI" sz="1000"/>
        </a:p>
      </dgm:t>
    </dgm:pt>
    <dgm:pt modelId="{3A2901EF-54E8-4B63-8877-208DE3E3FB44}" type="sibTrans" cxnId="{9DC8C0D2-12AA-4D47-95DE-0837E6DA99EB}">
      <dgm:prSet/>
      <dgm:spPr/>
      <dgm:t>
        <a:bodyPr/>
        <a:lstStyle/>
        <a:p>
          <a:endParaRPr lang="fi-FI" sz="1000"/>
        </a:p>
      </dgm:t>
    </dgm:pt>
    <dgm:pt modelId="{B1B2666E-F93A-4A1B-AF15-070A78D03238}">
      <dgm:prSet phldrT="[Teksti]" custT="1"/>
      <dgm:spPr/>
      <dgm:t>
        <a:bodyPr/>
        <a:lstStyle/>
        <a:p>
          <a:r>
            <a:rPr lang="fi-FI" sz="1000" b="1"/>
            <a:t>Kumppanuuspöydän kokoaminen</a:t>
          </a:r>
        </a:p>
      </dgm:t>
    </dgm:pt>
    <dgm:pt modelId="{9289EF55-2EFA-4001-BF55-AEE308F4778B}" type="parTrans" cxnId="{C198F298-ECAF-49E6-BA67-07DED0DB173B}">
      <dgm:prSet/>
      <dgm:spPr/>
      <dgm:t>
        <a:bodyPr/>
        <a:lstStyle/>
        <a:p>
          <a:endParaRPr lang="fi-FI" sz="1000"/>
        </a:p>
      </dgm:t>
    </dgm:pt>
    <dgm:pt modelId="{908E9A2B-6787-4D15-9C70-14E82C449280}" type="sibTrans" cxnId="{C198F298-ECAF-49E6-BA67-07DED0DB173B}">
      <dgm:prSet/>
      <dgm:spPr/>
      <dgm:t>
        <a:bodyPr/>
        <a:lstStyle/>
        <a:p>
          <a:endParaRPr lang="fi-FI" sz="1000"/>
        </a:p>
      </dgm:t>
    </dgm:pt>
    <dgm:pt modelId="{3945B0B7-3B50-4843-B143-44D0F49F3C3F}">
      <dgm:prSet phldrT="[Teksti]" custT="1"/>
      <dgm:spPr/>
      <dgm:t>
        <a:bodyPr/>
        <a:lstStyle/>
        <a:p>
          <a:r>
            <a:rPr lang="fi-FI" sz="1000" b="1"/>
            <a:t>Ideoiden kerääminen</a:t>
          </a:r>
        </a:p>
      </dgm:t>
    </dgm:pt>
    <dgm:pt modelId="{B251B840-2EE3-4E00-B610-A367EB393BDC}" type="parTrans" cxnId="{62C982E6-7987-41AD-981F-04CAD317B018}">
      <dgm:prSet/>
      <dgm:spPr/>
      <dgm:t>
        <a:bodyPr/>
        <a:lstStyle/>
        <a:p>
          <a:endParaRPr lang="fi-FI" sz="1000"/>
        </a:p>
      </dgm:t>
    </dgm:pt>
    <dgm:pt modelId="{D0B64834-DC18-4729-8DBC-99D0AA9C0AB6}" type="sibTrans" cxnId="{62C982E6-7987-41AD-981F-04CAD317B018}">
      <dgm:prSet/>
      <dgm:spPr/>
      <dgm:t>
        <a:bodyPr/>
        <a:lstStyle/>
        <a:p>
          <a:endParaRPr lang="fi-FI" sz="1000"/>
        </a:p>
      </dgm:t>
    </dgm:pt>
    <dgm:pt modelId="{E5088413-A9C7-4AEC-8E70-013EE0C03D23}">
      <dgm:prSet phldrT="[Teksti]" custT="1"/>
      <dgm:spPr/>
      <dgm:t>
        <a:bodyPr/>
        <a:lstStyle/>
        <a:p>
          <a:r>
            <a:rPr lang="fi-FI" sz="1000" b="1"/>
            <a:t>Ongelma tai kehitettävä kokonaisuus</a:t>
          </a:r>
        </a:p>
      </dgm:t>
    </dgm:pt>
    <dgm:pt modelId="{0800FD68-6E3E-4B98-B42A-EAE5A94D3FAD}" type="parTrans" cxnId="{02BD24FD-9B4D-4594-8224-A4AF3918D5E9}">
      <dgm:prSet/>
      <dgm:spPr/>
      <dgm:t>
        <a:bodyPr/>
        <a:lstStyle/>
        <a:p>
          <a:endParaRPr lang="fi-FI" sz="1000"/>
        </a:p>
      </dgm:t>
    </dgm:pt>
    <dgm:pt modelId="{FBA114D8-6A79-4702-895A-12F8E26B16AA}" type="sibTrans" cxnId="{02BD24FD-9B4D-4594-8224-A4AF3918D5E9}">
      <dgm:prSet/>
      <dgm:spPr/>
      <dgm:t>
        <a:bodyPr/>
        <a:lstStyle/>
        <a:p>
          <a:endParaRPr lang="fi-FI" sz="1000"/>
        </a:p>
      </dgm:t>
    </dgm:pt>
    <dgm:pt modelId="{EB2BE80F-F098-44A2-B0C5-7D81DDA0C8C8}">
      <dgm:prSet phldrT="[Teksti]" custT="1"/>
      <dgm:spPr/>
      <dgm:t>
        <a:bodyPr/>
        <a:lstStyle/>
        <a:p>
          <a:pPr algn="ctr"/>
          <a:r>
            <a:rPr lang="fi-FI" sz="1000" b="1"/>
            <a:t>Ehdotuksen ja toimenpiteiden julkistaminen</a:t>
          </a:r>
        </a:p>
      </dgm:t>
    </dgm:pt>
    <dgm:pt modelId="{70A3449E-2FE9-42B4-90AE-F004BE3C3748}" type="parTrans" cxnId="{50F88F48-FECE-4B8D-BC00-7C3C3A4E6309}">
      <dgm:prSet/>
      <dgm:spPr/>
      <dgm:t>
        <a:bodyPr/>
        <a:lstStyle/>
        <a:p>
          <a:endParaRPr lang="fi-FI" sz="1000"/>
        </a:p>
      </dgm:t>
    </dgm:pt>
    <dgm:pt modelId="{73CE7E02-2C0C-4E9A-AE78-6AABD88AAB4E}" type="sibTrans" cxnId="{50F88F48-FECE-4B8D-BC00-7C3C3A4E6309}">
      <dgm:prSet/>
      <dgm:spPr/>
      <dgm:t>
        <a:bodyPr/>
        <a:lstStyle/>
        <a:p>
          <a:endParaRPr lang="fi-FI" sz="1000"/>
        </a:p>
      </dgm:t>
    </dgm:pt>
    <dgm:pt modelId="{41505D1A-911E-4B4E-A4DC-22784CAF5DCD}">
      <dgm:prSet phldrT="[Teksti]" custT="1"/>
      <dgm:spPr/>
      <dgm:t>
        <a:bodyPr/>
        <a:lstStyle/>
        <a:p>
          <a:r>
            <a:rPr lang="fi-FI" sz="1000" b="1"/>
            <a:t>Vaihtoehtojen,  ehdotuksen ja toimenpiteiden </a:t>
          </a:r>
          <a:r>
            <a:rPr lang="fi-FI" sz="1000" b="1" err="1"/>
            <a:t>muotoileminenn</a:t>
          </a:r>
          <a:endParaRPr lang="fi-FI" sz="1000" b="1"/>
        </a:p>
      </dgm:t>
    </dgm:pt>
    <dgm:pt modelId="{C7164CB9-DB0D-40B3-8470-A874BD3E9622}" type="parTrans" cxnId="{B48F08E7-BB58-4619-A4CF-DFD7B9CA65C6}">
      <dgm:prSet/>
      <dgm:spPr/>
      <dgm:t>
        <a:bodyPr/>
        <a:lstStyle/>
        <a:p>
          <a:endParaRPr lang="fi-FI" sz="1000"/>
        </a:p>
      </dgm:t>
    </dgm:pt>
    <dgm:pt modelId="{0B592F3A-5737-4A74-B3BC-C9DCC02F2DC4}" type="sibTrans" cxnId="{B48F08E7-BB58-4619-A4CF-DFD7B9CA65C6}">
      <dgm:prSet/>
      <dgm:spPr/>
      <dgm:t>
        <a:bodyPr/>
        <a:lstStyle/>
        <a:p>
          <a:endParaRPr lang="fi-FI" sz="1000"/>
        </a:p>
      </dgm:t>
    </dgm:pt>
    <dgm:pt modelId="{0D83CC14-6719-41A7-A7F1-4593D11E8ABF}" type="pres">
      <dgm:prSet presAssocID="{B27398DC-C275-4F31-9091-9E857FE7CED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C69219B6-71EB-4927-93BC-A9B04EC2A6C8}" type="pres">
      <dgm:prSet presAssocID="{E5088413-A9C7-4AEC-8E70-013EE0C03D23}" presName="Accent1" presStyleCnt="0"/>
      <dgm:spPr/>
    </dgm:pt>
    <dgm:pt modelId="{01BBF498-C127-477E-8878-3CB7C3ED874F}" type="pres">
      <dgm:prSet presAssocID="{E5088413-A9C7-4AEC-8E70-013EE0C03D23}" presName="Accent" presStyleLbl="node1" presStyleIdx="0" presStyleCnt="7"/>
      <dgm:spPr>
        <a:solidFill>
          <a:schemeClr val="accent1"/>
        </a:solidFill>
      </dgm:spPr>
      <dgm:t>
        <a:bodyPr/>
        <a:lstStyle/>
        <a:p>
          <a:endParaRPr lang="fi-FI"/>
        </a:p>
      </dgm:t>
    </dgm:pt>
    <dgm:pt modelId="{E9CFD8ED-DF87-45E1-9656-574B483BE614}" type="pres">
      <dgm:prSet presAssocID="{E5088413-A9C7-4AEC-8E70-013EE0C03D23}" presName="Parent1" presStyleLbl="revTx" presStyleIdx="0" presStyleCnt="7" custScaleX="1145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22995E-B186-4F80-99F5-A35BA45348D8}" type="pres">
      <dgm:prSet presAssocID="{B1B2666E-F93A-4A1B-AF15-070A78D03238}" presName="Accent2" presStyleCnt="0"/>
      <dgm:spPr/>
    </dgm:pt>
    <dgm:pt modelId="{57A9F716-F352-4E90-8172-61E1A3186BEA}" type="pres">
      <dgm:prSet presAssocID="{B1B2666E-F93A-4A1B-AF15-070A78D03238}" presName="Accent" presStyleLbl="node1" presStyleIdx="1" presStyleCnt="7"/>
      <dgm:spPr>
        <a:solidFill>
          <a:srgbClr val="00B050"/>
        </a:solidFill>
      </dgm:spPr>
      <dgm:t>
        <a:bodyPr/>
        <a:lstStyle/>
        <a:p>
          <a:endParaRPr lang="fi-FI"/>
        </a:p>
      </dgm:t>
    </dgm:pt>
    <dgm:pt modelId="{51BFC202-D40F-435D-B565-D7E140DEBA8E}" type="pres">
      <dgm:prSet presAssocID="{B1B2666E-F93A-4A1B-AF15-070A78D03238}" presName="Parent2" presStyleLbl="revTx" presStyleIdx="1" presStyleCnt="7" custScaleX="145760" custLinFactNeighborX="140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9143A81-1101-4110-8493-C07D36B1CCA3}" type="pres">
      <dgm:prSet presAssocID="{02B98979-5DC3-4233-8897-2B073BF965E0}" presName="Accent3" presStyleCnt="0"/>
      <dgm:spPr/>
    </dgm:pt>
    <dgm:pt modelId="{104F551A-18F5-4217-9DED-7FA41D11438C}" type="pres">
      <dgm:prSet presAssocID="{02B98979-5DC3-4233-8897-2B073BF965E0}" presName="Accent" presStyleLbl="node1" presStyleIdx="2" presStyleCnt="7" custLinFactNeighborX="1113" custLinFactNeighborY="3339"/>
      <dgm:spPr>
        <a:solidFill>
          <a:srgbClr val="00B0F0"/>
        </a:solidFill>
      </dgm:spPr>
      <dgm:t>
        <a:bodyPr/>
        <a:lstStyle/>
        <a:p>
          <a:endParaRPr lang="fi-FI"/>
        </a:p>
      </dgm:t>
    </dgm:pt>
    <dgm:pt modelId="{6E98EB3D-47C6-4333-997B-10AA0DF16A1D}" type="pres">
      <dgm:prSet presAssocID="{02B98979-5DC3-4233-8897-2B073BF965E0}" presName="Parent3" presStyleLbl="revTx" presStyleIdx="2" presStyleCnt="7" custScaleX="125066" custLinFactNeighborX="-7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37EE22-4975-4ACA-AB62-77E6099DD283}" type="pres">
      <dgm:prSet presAssocID="{3945B0B7-3B50-4843-B143-44D0F49F3C3F}" presName="Accent4" presStyleCnt="0"/>
      <dgm:spPr/>
    </dgm:pt>
    <dgm:pt modelId="{E67E369E-F932-45DD-B645-34C8934F8202}" type="pres">
      <dgm:prSet presAssocID="{3945B0B7-3B50-4843-B143-44D0F49F3C3F}" presName="Accent" presStyleLbl="node1" presStyleIdx="3" presStyleCnt="7"/>
      <dgm:spPr>
        <a:solidFill>
          <a:schemeClr val="accent1"/>
        </a:solidFill>
      </dgm:spPr>
      <dgm:t>
        <a:bodyPr/>
        <a:lstStyle/>
        <a:p>
          <a:endParaRPr lang="fi-FI"/>
        </a:p>
      </dgm:t>
    </dgm:pt>
    <dgm:pt modelId="{A4850BC9-FD15-44CF-A8EE-478884C4D96D}" type="pres">
      <dgm:prSet presAssocID="{3945B0B7-3B50-4843-B143-44D0F49F3C3F}" presName="Parent4" presStyleLbl="revTx" presStyleIdx="3" presStyleCnt="7" custScaleX="143129" custLinFactNeighborX="17262" custLinFactNeighborY="34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49B553-CF15-4D17-9AE8-E18585C0438D}" type="pres">
      <dgm:prSet presAssocID="{41505D1A-911E-4B4E-A4DC-22784CAF5DCD}" presName="Accent5" presStyleCnt="0"/>
      <dgm:spPr/>
    </dgm:pt>
    <dgm:pt modelId="{96FAD5B8-DE38-46C6-BB8F-7DFB8A3C362F}" type="pres">
      <dgm:prSet presAssocID="{41505D1A-911E-4B4E-A4DC-22784CAF5DCD}" presName="Accent" presStyleLbl="node1" presStyleIdx="4" presStyleCnt="7" custScaleX="117582" custScaleY="105471"/>
      <dgm:spPr>
        <a:solidFill>
          <a:srgbClr val="00B050"/>
        </a:solidFill>
      </dgm:spPr>
      <dgm:t>
        <a:bodyPr/>
        <a:lstStyle/>
        <a:p>
          <a:endParaRPr lang="fi-FI"/>
        </a:p>
      </dgm:t>
    </dgm:pt>
    <dgm:pt modelId="{8A6315D4-BDD6-40B3-A40F-6E66CA3CDE86}" type="pres">
      <dgm:prSet presAssocID="{41505D1A-911E-4B4E-A4DC-22784CAF5DCD}" presName="Parent5" presStyleLbl="revTx" presStyleIdx="4" presStyleCnt="7" custScaleX="127637" custScaleY="1378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3837A6-A4F7-4248-A555-64D85C628606}" type="pres">
      <dgm:prSet presAssocID="{EB2BE80F-F098-44A2-B0C5-7D81DDA0C8C8}" presName="Accent6" presStyleCnt="0"/>
      <dgm:spPr/>
    </dgm:pt>
    <dgm:pt modelId="{54AA9140-0050-4FCE-8A5B-31ECCF1CE79C}" type="pres">
      <dgm:prSet presAssocID="{EB2BE80F-F098-44A2-B0C5-7D81DDA0C8C8}" presName="Accent" presStyleLbl="node1" presStyleIdx="5" presStyleCnt="7" custLinFactNeighborX="-4666" custLinFactNeighborY="5019"/>
      <dgm:spPr>
        <a:solidFill>
          <a:srgbClr val="00B0F0"/>
        </a:solidFill>
      </dgm:spPr>
      <dgm:t>
        <a:bodyPr/>
        <a:lstStyle/>
        <a:p>
          <a:endParaRPr lang="fi-FI"/>
        </a:p>
      </dgm:t>
    </dgm:pt>
    <dgm:pt modelId="{181589F8-C26B-4388-A999-6CBDFE070AB3}" type="pres">
      <dgm:prSet presAssocID="{EB2BE80F-F098-44A2-B0C5-7D81DDA0C8C8}" presName="Parent6" presStyleLbl="revTx" presStyleIdx="5" presStyleCnt="7" custScaleX="139612" custLinFactNeighborX="3371" custLinFactNeighborY="-76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6302731-BD6D-4534-B874-2D3D1C0735DC}" type="pres">
      <dgm:prSet presAssocID="{A17FCCED-65B4-4BA0-8B3D-D197D3E293E4}" presName="Accent7" presStyleCnt="0"/>
      <dgm:spPr/>
    </dgm:pt>
    <dgm:pt modelId="{37971BE7-B5E3-4BAC-B6E2-9BF60A9F40EB}" type="pres">
      <dgm:prSet presAssocID="{A17FCCED-65B4-4BA0-8B3D-D197D3E293E4}" presName="Accent" presStyleLbl="node1" presStyleIdx="6" presStyleCnt="7"/>
      <dgm:spPr>
        <a:solidFill>
          <a:srgbClr val="92D050"/>
        </a:solidFill>
      </dgm:spPr>
      <dgm:t>
        <a:bodyPr/>
        <a:lstStyle/>
        <a:p>
          <a:endParaRPr lang="fi-FI"/>
        </a:p>
      </dgm:t>
    </dgm:pt>
    <dgm:pt modelId="{FFE55AD3-A7DE-49DA-8C2A-44C2E23AB5DD}" type="pres">
      <dgm:prSet presAssocID="{A17FCCED-65B4-4BA0-8B3D-D197D3E293E4}" presName="Parent7" presStyleLbl="revTx" presStyleIdx="6" presStyleCnt="7" custScaleX="115744" custScaleY="151995" custLinFactNeighborY="107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33F38E2-70AF-4822-8581-9624CA86B1A9}" type="presOf" srcId="{02B98979-5DC3-4233-8897-2B073BF965E0}" destId="{6E98EB3D-47C6-4333-997B-10AA0DF16A1D}" srcOrd="0" destOrd="0" presId="urn:microsoft.com/office/officeart/2009/layout/CircleArrowProcess"/>
    <dgm:cxn modelId="{1E2DE5B2-FB11-4BBB-8E7C-E9C74C52E776}" type="presOf" srcId="{41505D1A-911E-4B4E-A4DC-22784CAF5DCD}" destId="{8A6315D4-BDD6-40B3-A40F-6E66CA3CDE86}" srcOrd="0" destOrd="0" presId="urn:microsoft.com/office/officeart/2009/layout/CircleArrowProcess"/>
    <dgm:cxn modelId="{C5BB07CD-30C0-4498-B199-1013C959C00E}" srcId="{B27398DC-C275-4F31-9091-9E857FE7CEDC}" destId="{A17FCCED-65B4-4BA0-8B3D-D197D3E293E4}" srcOrd="6" destOrd="0" parTransId="{812E94B7-129D-4656-A3A8-FA04DC3485B6}" sibTransId="{C3FF0AB0-274B-477B-A0EB-97F921EE5665}"/>
    <dgm:cxn modelId="{E2F51DF9-38D5-43EA-8455-BDA1989F6906}" type="presOf" srcId="{B27398DC-C275-4F31-9091-9E857FE7CEDC}" destId="{0D83CC14-6719-41A7-A7F1-4593D11E8ABF}" srcOrd="0" destOrd="0" presId="urn:microsoft.com/office/officeart/2009/layout/CircleArrowProcess"/>
    <dgm:cxn modelId="{EA558C90-3541-498C-952D-8A13ABCEEB9D}" type="presOf" srcId="{E5088413-A9C7-4AEC-8E70-013EE0C03D23}" destId="{E9CFD8ED-DF87-45E1-9656-574B483BE614}" srcOrd="0" destOrd="0" presId="urn:microsoft.com/office/officeart/2009/layout/CircleArrowProcess"/>
    <dgm:cxn modelId="{50F88F48-FECE-4B8D-BC00-7C3C3A4E6309}" srcId="{B27398DC-C275-4F31-9091-9E857FE7CEDC}" destId="{EB2BE80F-F098-44A2-B0C5-7D81DDA0C8C8}" srcOrd="5" destOrd="0" parTransId="{70A3449E-2FE9-42B4-90AE-F004BE3C3748}" sibTransId="{73CE7E02-2C0C-4E9A-AE78-6AABD88AAB4E}"/>
    <dgm:cxn modelId="{9DC8C0D2-12AA-4D47-95DE-0837E6DA99EB}" srcId="{B27398DC-C275-4F31-9091-9E857FE7CEDC}" destId="{02B98979-5DC3-4233-8897-2B073BF965E0}" srcOrd="2" destOrd="0" parTransId="{81B1D645-C981-4A6B-9DC8-0BB98AB0F238}" sibTransId="{3A2901EF-54E8-4B63-8877-208DE3E3FB44}"/>
    <dgm:cxn modelId="{02BD24FD-9B4D-4594-8224-A4AF3918D5E9}" srcId="{B27398DC-C275-4F31-9091-9E857FE7CEDC}" destId="{E5088413-A9C7-4AEC-8E70-013EE0C03D23}" srcOrd="0" destOrd="0" parTransId="{0800FD68-6E3E-4B98-B42A-EAE5A94D3FAD}" sibTransId="{FBA114D8-6A79-4702-895A-12F8E26B16AA}"/>
    <dgm:cxn modelId="{7A120F08-3068-4022-8C30-FBF617961CF9}" type="presOf" srcId="{B1B2666E-F93A-4A1B-AF15-070A78D03238}" destId="{51BFC202-D40F-435D-B565-D7E140DEBA8E}" srcOrd="0" destOrd="0" presId="urn:microsoft.com/office/officeart/2009/layout/CircleArrowProcess"/>
    <dgm:cxn modelId="{C198F298-ECAF-49E6-BA67-07DED0DB173B}" srcId="{B27398DC-C275-4F31-9091-9E857FE7CEDC}" destId="{B1B2666E-F93A-4A1B-AF15-070A78D03238}" srcOrd="1" destOrd="0" parTransId="{9289EF55-2EFA-4001-BF55-AEE308F4778B}" sibTransId="{908E9A2B-6787-4D15-9C70-14E82C449280}"/>
    <dgm:cxn modelId="{62C982E6-7987-41AD-981F-04CAD317B018}" srcId="{B27398DC-C275-4F31-9091-9E857FE7CEDC}" destId="{3945B0B7-3B50-4843-B143-44D0F49F3C3F}" srcOrd="3" destOrd="0" parTransId="{B251B840-2EE3-4E00-B610-A367EB393BDC}" sibTransId="{D0B64834-DC18-4729-8DBC-99D0AA9C0AB6}"/>
    <dgm:cxn modelId="{B48F08E7-BB58-4619-A4CF-DFD7B9CA65C6}" srcId="{B27398DC-C275-4F31-9091-9E857FE7CEDC}" destId="{41505D1A-911E-4B4E-A4DC-22784CAF5DCD}" srcOrd="4" destOrd="0" parTransId="{C7164CB9-DB0D-40B3-8470-A874BD3E9622}" sibTransId="{0B592F3A-5737-4A74-B3BC-C9DCC02F2DC4}"/>
    <dgm:cxn modelId="{8AA17D91-667A-42C7-A301-BD796CBEF52D}" type="presOf" srcId="{A17FCCED-65B4-4BA0-8B3D-D197D3E293E4}" destId="{FFE55AD3-A7DE-49DA-8C2A-44C2E23AB5DD}" srcOrd="0" destOrd="0" presId="urn:microsoft.com/office/officeart/2009/layout/CircleArrowProcess"/>
    <dgm:cxn modelId="{A95E2895-1EA5-4D8E-AAF8-872AB4E4E53A}" type="presOf" srcId="{3945B0B7-3B50-4843-B143-44D0F49F3C3F}" destId="{A4850BC9-FD15-44CF-A8EE-478884C4D96D}" srcOrd="0" destOrd="0" presId="urn:microsoft.com/office/officeart/2009/layout/CircleArrowProcess"/>
    <dgm:cxn modelId="{B3734AAD-548D-4900-8461-795A36168116}" type="presOf" srcId="{EB2BE80F-F098-44A2-B0C5-7D81DDA0C8C8}" destId="{181589F8-C26B-4388-A999-6CBDFE070AB3}" srcOrd="0" destOrd="0" presId="urn:microsoft.com/office/officeart/2009/layout/CircleArrowProcess"/>
    <dgm:cxn modelId="{DEBECA22-3787-4374-A960-84ADFB38F290}" type="presParOf" srcId="{0D83CC14-6719-41A7-A7F1-4593D11E8ABF}" destId="{C69219B6-71EB-4927-93BC-A9B04EC2A6C8}" srcOrd="0" destOrd="0" presId="urn:microsoft.com/office/officeart/2009/layout/CircleArrowProcess"/>
    <dgm:cxn modelId="{B25FE223-22A3-43FC-9A61-7851C39D14BE}" type="presParOf" srcId="{C69219B6-71EB-4927-93BC-A9B04EC2A6C8}" destId="{01BBF498-C127-477E-8878-3CB7C3ED874F}" srcOrd="0" destOrd="0" presId="urn:microsoft.com/office/officeart/2009/layout/CircleArrowProcess"/>
    <dgm:cxn modelId="{DC1E54EC-1677-476C-9DE2-D8F087FCF652}" type="presParOf" srcId="{0D83CC14-6719-41A7-A7F1-4593D11E8ABF}" destId="{E9CFD8ED-DF87-45E1-9656-574B483BE614}" srcOrd="1" destOrd="0" presId="urn:microsoft.com/office/officeart/2009/layout/CircleArrowProcess"/>
    <dgm:cxn modelId="{8E0CF1F5-064B-486C-A66A-6E1297F429A2}" type="presParOf" srcId="{0D83CC14-6719-41A7-A7F1-4593D11E8ABF}" destId="{2122995E-B186-4F80-99F5-A35BA45348D8}" srcOrd="2" destOrd="0" presId="urn:microsoft.com/office/officeart/2009/layout/CircleArrowProcess"/>
    <dgm:cxn modelId="{D72D5E48-62BC-439A-8632-F1DA3A24DEEA}" type="presParOf" srcId="{2122995E-B186-4F80-99F5-A35BA45348D8}" destId="{57A9F716-F352-4E90-8172-61E1A3186BEA}" srcOrd="0" destOrd="0" presId="urn:microsoft.com/office/officeart/2009/layout/CircleArrowProcess"/>
    <dgm:cxn modelId="{07B9C673-0539-42E3-ABC5-6E5F389CC165}" type="presParOf" srcId="{0D83CC14-6719-41A7-A7F1-4593D11E8ABF}" destId="{51BFC202-D40F-435D-B565-D7E140DEBA8E}" srcOrd="3" destOrd="0" presId="urn:microsoft.com/office/officeart/2009/layout/CircleArrowProcess"/>
    <dgm:cxn modelId="{78D4CC51-2C67-4A82-AE4C-88B6824D23DE}" type="presParOf" srcId="{0D83CC14-6719-41A7-A7F1-4593D11E8ABF}" destId="{F9143A81-1101-4110-8493-C07D36B1CCA3}" srcOrd="4" destOrd="0" presId="urn:microsoft.com/office/officeart/2009/layout/CircleArrowProcess"/>
    <dgm:cxn modelId="{09731390-FAED-40F9-8BD4-B2B4A994787B}" type="presParOf" srcId="{F9143A81-1101-4110-8493-C07D36B1CCA3}" destId="{104F551A-18F5-4217-9DED-7FA41D11438C}" srcOrd="0" destOrd="0" presId="urn:microsoft.com/office/officeart/2009/layout/CircleArrowProcess"/>
    <dgm:cxn modelId="{9B298E54-B1E5-48DC-AD43-638EC0B9D0B6}" type="presParOf" srcId="{0D83CC14-6719-41A7-A7F1-4593D11E8ABF}" destId="{6E98EB3D-47C6-4333-997B-10AA0DF16A1D}" srcOrd="5" destOrd="0" presId="urn:microsoft.com/office/officeart/2009/layout/CircleArrowProcess"/>
    <dgm:cxn modelId="{F2CAE104-DF48-442D-9913-0D4FE80B8860}" type="presParOf" srcId="{0D83CC14-6719-41A7-A7F1-4593D11E8ABF}" destId="{A937EE22-4975-4ACA-AB62-77E6099DD283}" srcOrd="6" destOrd="0" presId="urn:microsoft.com/office/officeart/2009/layout/CircleArrowProcess"/>
    <dgm:cxn modelId="{64E76B94-4030-4AF0-A419-0601C35C181F}" type="presParOf" srcId="{A937EE22-4975-4ACA-AB62-77E6099DD283}" destId="{E67E369E-F932-45DD-B645-34C8934F8202}" srcOrd="0" destOrd="0" presId="urn:microsoft.com/office/officeart/2009/layout/CircleArrowProcess"/>
    <dgm:cxn modelId="{D2443D03-5080-4B85-8016-C4F95AFE73A9}" type="presParOf" srcId="{0D83CC14-6719-41A7-A7F1-4593D11E8ABF}" destId="{A4850BC9-FD15-44CF-A8EE-478884C4D96D}" srcOrd="7" destOrd="0" presId="urn:microsoft.com/office/officeart/2009/layout/CircleArrowProcess"/>
    <dgm:cxn modelId="{D60F5942-E3E8-4916-AFB9-C0EF2DEF0B88}" type="presParOf" srcId="{0D83CC14-6719-41A7-A7F1-4593D11E8ABF}" destId="{AA49B553-CF15-4D17-9AE8-E18585C0438D}" srcOrd="8" destOrd="0" presId="urn:microsoft.com/office/officeart/2009/layout/CircleArrowProcess"/>
    <dgm:cxn modelId="{E8B54083-4AD5-4CA4-A12E-59E1A0C36DF4}" type="presParOf" srcId="{AA49B553-CF15-4D17-9AE8-E18585C0438D}" destId="{96FAD5B8-DE38-46C6-BB8F-7DFB8A3C362F}" srcOrd="0" destOrd="0" presId="urn:microsoft.com/office/officeart/2009/layout/CircleArrowProcess"/>
    <dgm:cxn modelId="{45B34DA9-3FC8-4FCA-9F23-D23C03C5F381}" type="presParOf" srcId="{0D83CC14-6719-41A7-A7F1-4593D11E8ABF}" destId="{8A6315D4-BDD6-40B3-A40F-6E66CA3CDE86}" srcOrd="9" destOrd="0" presId="urn:microsoft.com/office/officeart/2009/layout/CircleArrowProcess"/>
    <dgm:cxn modelId="{E1839BAD-99AC-4ECE-9FFE-E27C6B0543BF}" type="presParOf" srcId="{0D83CC14-6719-41A7-A7F1-4593D11E8ABF}" destId="{A73837A6-A4F7-4248-A555-64D85C628606}" srcOrd="10" destOrd="0" presId="urn:microsoft.com/office/officeart/2009/layout/CircleArrowProcess"/>
    <dgm:cxn modelId="{9476B07E-48D2-4519-9E05-80DDA81B2F76}" type="presParOf" srcId="{A73837A6-A4F7-4248-A555-64D85C628606}" destId="{54AA9140-0050-4FCE-8A5B-31ECCF1CE79C}" srcOrd="0" destOrd="0" presId="urn:microsoft.com/office/officeart/2009/layout/CircleArrowProcess"/>
    <dgm:cxn modelId="{B2C8ADEA-B0E7-4F14-8871-7E8F4D1EA2EA}" type="presParOf" srcId="{0D83CC14-6719-41A7-A7F1-4593D11E8ABF}" destId="{181589F8-C26B-4388-A999-6CBDFE070AB3}" srcOrd="11" destOrd="0" presId="urn:microsoft.com/office/officeart/2009/layout/CircleArrowProcess"/>
    <dgm:cxn modelId="{FA0030CD-45A0-4A23-AE66-36377DC53773}" type="presParOf" srcId="{0D83CC14-6719-41A7-A7F1-4593D11E8ABF}" destId="{D6302731-BD6D-4534-B874-2D3D1C0735DC}" srcOrd="12" destOrd="0" presId="urn:microsoft.com/office/officeart/2009/layout/CircleArrowProcess"/>
    <dgm:cxn modelId="{43CC2D6F-D479-4636-A59B-672E13E9B05A}" type="presParOf" srcId="{D6302731-BD6D-4534-B874-2D3D1C0735DC}" destId="{37971BE7-B5E3-4BAC-B6E2-9BF60A9F40EB}" srcOrd="0" destOrd="0" presId="urn:microsoft.com/office/officeart/2009/layout/CircleArrowProcess"/>
    <dgm:cxn modelId="{D104C002-DBA6-44F2-92D4-D9C1F166060C}" type="presParOf" srcId="{0D83CC14-6719-41A7-A7F1-4593D11E8ABF}" destId="{FFE55AD3-A7DE-49DA-8C2A-44C2E23AB5DD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BF498-C127-477E-8878-3CB7C3ED874F}">
      <dsp:nvSpPr>
        <dsp:cNvPr id="0" name=""/>
        <dsp:cNvSpPr/>
      </dsp:nvSpPr>
      <dsp:spPr>
        <a:xfrm>
          <a:off x="818205" y="159937"/>
          <a:ext cx="1535498" cy="153563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FD8ED-DF87-45E1-9656-574B483BE614}">
      <dsp:nvSpPr>
        <dsp:cNvPr id="0" name=""/>
        <dsp:cNvSpPr/>
      </dsp:nvSpPr>
      <dsp:spPr>
        <a:xfrm>
          <a:off x="1094871" y="715966"/>
          <a:ext cx="981590" cy="42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Ongelma tai kehitettävä kokonaisuus</a:t>
          </a:r>
        </a:p>
      </dsp:txBody>
      <dsp:txXfrm>
        <a:off x="1094871" y="715966"/>
        <a:ext cx="981590" cy="428282"/>
      </dsp:txXfrm>
    </dsp:sp>
    <dsp:sp modelId="{57A9F716-F352-4E90-8172-61E1A3186BEA}">
      <dsp:nvSpPr>
        <dsp:cNvPr id="0" name=""/>
        <dsp:cNvSpPr/>
      </dsp:nvSpPr>
      <dsp:spPr>
        <a:xfrm>
          <a:off x="391630" y="1042052"/>
          <a:ext cx="1535498" cy="153563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FC202-D40F-435D-B565-D7E140DEBA8E}">
      <dsp:nvSpPr>
        <dsp:cNvPr id="0" name=""/>
        <dsp:cNvSpPr/>
      </dsp:nvSpPr>
      <dsp:spPr>
        <a:xfrm>
          <a:off x="652986" y="1600097"/>
          <a:ext cx="1249010" cy="42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Kumppanuuspöydän kokoaminen</a:t>
          </a:r>
        </a:p>
      </dsp:txBody>
      <dsp:txXfrm>
        <a:off x="652986" y="1600097"/>
        <a:ext cx="1249010" cy="428282"/>
      </dsp:txXfrm>
    </dsp:sp>
    <dsp:sp modelId="{104F551A-18F5-4217-9DED-7FA41D11438C}">
      <dsp:nvSpPr>
        <dsp:cNvPr id="0" name=""/>
        <dsp:cNvSpPr/>
      </dsp:nvSpPr>
      <dsp:spPr>
        <a:xfrm>
          <a:off x="835295" y="1979476"/>
          <a:ext cx="1535498" cy="153563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8EB3D-47C6-4333-997B-10AA0DF16A1D}">
      <dsp:nvSpPr>
        <dsp:cNvPr id="0" name=""/>
        <dsp:cNvSpPr/>
      </dsp:nvSpPr>
      <dsp:spPr>
        <a:xfrm>
          <a:off x="989122" y="2484229"/>
          <a:ext cx="1071684" cy="42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Kehittämisasian, tavoitteen määrittely yhdessä</a:t>
          </a:r>
        </a:p>
      </dsp:txBody>
      <dsp:txXfrm>
        <a:off x="989122" y="2484229"/>
        <a:ext cx="1071684" cy="428282"/>
      </dsp:txXfrm>
    </dsp:sp>
    <dsp:sp modelId="{E67E369E-F932-45DD-B645-34C8934F8202}">
      <dsp:nvSpPr>
        <dsp:cNvPr id="0" name=""/>
        <dsp:cNvSpPr/>
      </dsp:nvSpPr>
      <dsp:spPr>
        <a:xfrm>
          <a:off x="391630" y="2812333"/>
          <a:ext cx="1535498" cy="153563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50BC9-FD15-44CF-A8EE-478884C4D96D}">
      <dsp:nvSpPr>
        <dsp:cNvPr id="0" name=""/>
        <dsp:cNvSpPr/>
      </dsp:nvSpPr>
      <dsp:spPr>
        <a:xfrm>
          <a:off x="692047" y="3383270"/>
          <a:ext cx="1226465" cy="42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Ideoiden kerääminen</a:t>
          </a:r>
        </a:p>
      </dsp:txBody>
      <dsp:txXfrm>
        <a:off x="692047" y="3383270"/>
        <a:ext cx="1226465" cy="428282"/>
      </dsp:txXfrm>
    </dsp:sp>
    <dsp:sp modelId="{96FAD5B8-DE38-46C6-BB8F-7DFB8A3C362F}">
      <dsp:nvSpPr>
        <dsp:cNvPr id="0" name=""/>
        <dsp:cNvSpPr/>
      </dsp:nvSpPr>
      <dsp:spPr>
        <a:xfrm>
          <a:off x="683219" y="3653113"/>
          <a:ext cx="1805469" cy="161964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315D4-BDD6-40B3-A40F-6E66CA3CDE86}">
      <dsp:nvSpPr>
        <dsp:cNvPr id="0" name=""/>
        <dsp:cNvSpPr/>
      </dsp:nvSpPr>
      <dsp:spPr>
        <a:xfrm>
          <a:off x="1038809" y="4170085"/>
          <a:ext cx="1093715" cy="59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Vaihtoehtojen,  ehdotuksen ja toimenpiteiden </a:t>
          </a:r>
          <a:r>
            <a:rPr lang="fi-FI" sz="1000" b="1" kern="1200" err="1"/>
            <a:t>muotoileminenn</a:t>
          </a:r>
          <a:endParaRPr lang="fi-FI" sz="1000" b="1" kern="1200"/>
        </a:p>
      </dsp:txBody>
      <dsp:txXfrm>
        <a:off x="1038809" y="4170085"/>
        <a:ext cx="1093715" cy="590409"/>
      </dsp:txXfrm>
    </dsp:sp>
    <dsp:sp modelId="{54AA9140-0050-4FCE-8A5B-31ECCF1CE79C}">
      <dsp:nvSpPr>
        <dsp:cNvPr id="0" name=""/>
        <dsp:cNvSpPr/>
      </dsp:nvSpPr>
      <dsp:spPr>
        <a:xfrm>
          <a:off x="319983" y="4656325"/>
          <a:ext cx="1535498" cy="153563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589F8-C26B-4388-A999-6CBDFE070AB3}">
      <dsp:nvSpPr>
        <dsp:cNvPr id="0" name=""/>
        <dsp:cNvSpPr/>
      </dsp:nvSpPr>
      <dsp:spPr>
        <a:xfrm>
          <a:off x="588084" y="5102345"/>
          <a:ext cx="1196328" cy="428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Ehdotuksen ja toimenpiteiden julkistaminen</a:t>
          </a:r>
        </a:p>
      </dsp:txBody>
      <dsp:txXfrm>
        <a:off x="588084" y="5102345"/>
        <a:ext cx="1196328" cy="428282"/>
      </dsp:txXfrm>
    </dsp:sp>
    <dsp:sp modelId="{37971BE7-B5E3-4BAC-B6E2-9BF60A9F40EB}">
      <dsp:nvSpPr>
        <dsp:cNvPr id="0" name=""/>
        <dsp:cNvSpPr/>
      </dsp:nvSpPr>
      <dsp:spPr>
        <a:xfrm>
          <a:off x="927369" y="5563563"/>
          <a:ext cx="1319186" cy="131981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55AD3-A7DE-49DA-8C2A-44C2E23AB5DD}">
      <dsp:nvSpPr>
        <dsp:cNvPr id="0" name=""/>
        <dsp:cNvSpPr/>
      </dsp:nvSpPr>
      <dsp:spPr>
        <a:xfrm>
          <a:off x="1089764" y="5954024"/>
          <a:ext cx="991804" cy="650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/>
            <a:t>Kumppanuus-pöydän päätös tai jatkaminen</a:t>
          </a:r>
        </a:p>
      </dsp:txBody>
      <dsp:txXfrm>
        <a:off x="1089764" y="5954024"/>
        <a:ext cx="991804" cy="65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55084-6076-8F44-B412-DD7C056C4A9C}" type="datetimeFigureOut">
              <a:rPr lang="fi-FI" smtClean="0"/>
              <a:t>6.9.2021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513B4-E193-7E40-896E-74BDA62440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8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642938"/>
            <a:ext cx="6908800" cy="3887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D94FA-3B4F-4CB7-ADDD-952A9529B5AA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8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9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70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7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642938"/>
            <a:ext cx="6908800" cy="3887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D94FA-3B4F-4CB7-ADDD-952A9529B5AA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8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9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70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6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642938"/>
            <a:ext cx="6908800" cy="3887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D94FA-3B4F-4CB7-ADDD-952A9529B5AA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8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9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70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0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642938"/>
            <a:ext cx="6908800" cy="3887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D94FA-3B4F-4CB7-ADDD-952A9529B5AA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8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9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70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0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3" y="642938"/>
            <a:ext cx="6908800" cy="38877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D94FA-3B4F-4CB7-ADDD-952A9529B5AA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8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9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70" name="Huomautusten paikkamerkki 1"/>
          <p:cNvSpPr>
            <a:spLocks noGrp="1"/>
          </p:cNvSpPr>
          <p:nvPr/>
        </p:nvSpPr>
        <p:spPr bwMode="auto">
          <a:xfrm>
            <a:off x="679452" y="4715630"/>
            <a:ext cx="5438775" cy="446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0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39FEB7-8DFB-5C4A-AF34-46ACA58D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27" y="1310367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9BF459-29A8-F546-8EF5-E88DCFBE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227" y="3790041"/>
            <a:ext cx="9144000" cy="1655763"/>
          </a:xfr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A98A909-4715-714F-8285-7988E8586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9"/>
          <a:stretch/>
        </p:blipFill>
        <p:spPr>
          <a:xfrm>
            <a:off x="851230" y="1"/>
            <a:ext cx="1772154" cy="1399124"/>
          </a:xfrm>
          <a:prstGeom prst="rect">
            <a:avLst/>
          </a:prstGeom>
        </p:spPr>
      </p:pic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13F43A8B-1469-D14B-A017-3BE9DC23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BD2BB18-E50D-5A4B-A4F7-48BC8E4DDADA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3E4B2079-3561-EE45-BEC4-129FC8CD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02B4FC2-422B-3940-A66B-9437E923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11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190A-15F0-4AE2-AF52-0297C5FA6298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6.9.2021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D649-0097-4CC1-A943-A45EC3FC1969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3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_otsikkodia_1_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A14811A-04BF-0F4E-B1C9-6F0A6D5D44D1}"/>
              </a:ext>
            </a:extLst>
          </p:cNvPr>
          <p:cNvSpPr/>
          <p:nvPr userDrawn="1"/>
        </p:nvSpPr>
        <p:spPr>
          <a:xfrm>
            <a:off x="851230" y="4624529"/>
            <a:ext cx="10338219" cy="852474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DB1A57B-B565-BA4C-AC55-53A578E3E50F}"/>
              </a:ext>
            </a:extLst>
          </p:cNvPr>
          <p:cNvSpPr/>
          <p:nvPr userDrawn="1"/>
        </p:nvSpPr>
        <p:spPr>
          <a:xfrm>
            <a:off x="851230" y="5540901"/>
            <a:ext cx="10338219" cy="48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F39FEB7-8DFB-5C4A-AF34-46ACA58DC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65" y="4670016"/>
            <a:ext cx="10084549" cy="740709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9BF459-29A8-F546-8EF5-E88DCFBE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65" y="5595015"/>
            <a:ext cx="10084549" cy="391727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13F43A8B-1469-D14B-A017-3BE9DC23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BD2BB18-E50D-5A4B-A4F7-48BC8E4DDADA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3E4B2079-3561-EE45-BEC4-129FC8CD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02B4FC2-422B-3940-A66B-9437E923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5832AB1-53F2-BB46-8D50-A13FBAC76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9"/>
          <a:stretch/>
        </p:blipFill>
        <p:spPr>
          <a:xfrm>
            <a:off x="851230" y="1"/>
            <a:ext cx="1772154" cy="1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5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_otsikkodia_2_ri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13F43A8B-1469-D14B-A017-3BE9DC233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BD2BB18-E50D-5A4B-A4F7-48BC8E4DDADA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3E4B2079-3561-EE45-BEC4-129FC8CD9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202B4FC2-422B-3940-A66B-9437E923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B5F6E9F-FC68-B544-B881-16CB9886E799}"/>
              </a:ext>
            </a:extLst>
          </p:cNvPr>
          <p:cNvSpPr/>
          <p:nvPr userDrawn="1"/>
        </p:nvSpPr>
        <p:spPr>
          <a:xfrm>
            <a:off x="851230" y="3684984"/>
            <a:ext cx="10338219" cy="1401903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71D3D62-A5CD-BC46-9D2D-F7444F9A8191}"/>
              </a:ext>
            </a:extLst>
          </p:cNvPr>
          <p:cNvSpPr/>
          <p:nvPr userDrawn="1"/>
        </p:nvSpPr>
        <p:spPr>
          <a:xfrm>
            <a:off x="851230" y="5150785"/>
            <a:ext cx="10338219" cy="85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C51FF43-F9F2-C348-B1A7-51E5BE988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065" y="3684984"/>
            <a:ext cx="10084549" cy="1399125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60BC3D7C-A908-EB4F-A783-B0C7F3B39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8064" y="5201584"/>
            <a:ext cx="10084549" cy="74004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012EA0D-5C45-B145-8E46-C89F7C698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9"/>
          <a:stretch/>
        </p:blipFill>
        <p:spPr>
          <a:xfrm>
            <a:off x="851230" y="1"/>
            <a:ext cx="1772154" cy="1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B7FE9-3F71-2746-9559-3ADFBED2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8094133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2BF6B-8C0F-D549-9532-49353710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5"/>
            <a:ext cx="8309888" cy="375507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893996B-653B-9A47-965C-B73572DAC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44F24F51-AE19-3F44-85FC-8A39850C4A50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74E06A4C-AFB1-3B41-BF24-1EE956B6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394D59F5-9A0C-144D-BAAF-2B7F15104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916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22BF6B-8C0F-D549-9532-49353710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6"/>
            <a:ext cx="4874216" cy="371303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114582F-E516-B04F-8071-CE44333EA0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75255" y="2393475"/>
            <a:ext cx="4874216" cy="371303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AD43D7EC-A6DA-4D47-92E0-DC887291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8094133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F899705-654C-9443-A210-D6020DB88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CEC3F1D1-F798-0E40-B123-C81E9CD0AD6A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58640501-5840-1347-BA3D-C49778D2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17B27D7B-7873-5A45-82B0-9EC21F33A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974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tipalsta ja kaavio tai muu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sällön paikkamerkki 4">
            <a:extLst>
              <a:ext uri="{FF2B5EF4-FFF2-40B4-BE49-F238E27FC236}">
                <a16:creationId xmlns:a16="http://schemas.microsoft.com/office/drawing/2014/main" id="{F98766C7-CA43-E64D-A5E8-258A246D8D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84950" y="1208253"/>
            <a:ext cx="4501683" cy="4772422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687D65F3-44C5-F24D-84F2-139BF9C3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6" y="877325"/>
            <a:ext cx="6047718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2824495D-FA4E-3642-9C77-F903D1F99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32D80754-CAF5-8241-BDC0-8FDC5C00E512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1BAEF84-570F-B246-AF2B-B92BDD5BB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C3D7A232-BFDA-AA43-B8BE-0EFD2AA6F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381EBB0-35B8-1448-8B48-731B234F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7"/>
            <a:ext cx="5679858" cy="358719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90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tipal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59CC4A7-E653-044D-99B3-995BC57BC1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5825" y="1207119"/>
            <a:ext cx="4456176" cy="5146679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E27979DD-E1CE-494E-B1B8-6AB8797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6740141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87313715-CE66-6E46-9E9D-D1CCE2381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D551A893-20B1-1049-8C75-B0737784C75E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E029E020-4763-5F4B-BEE2-3D6FF27D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FDC224BC-A42D-4749-8EB2-1F3BE88E1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AA1A0FFA-91A5-464F-BE21-670797B8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7"/>
            <a:ext cx="5679858" cy="358719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585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teksipalsta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59CC4A7-E653-044D-99B3-995BC57BC1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35825" y="1208253"/>
            <a:ext cx="4456176" cy="2511632"/>
          </a:xfrm>
        </p:spPr>
        <p:txBody>
          <a:bodyPr/>
          <a:lstStyle/>
          <a:p>
            <a:endParaRPr lang="fi-FI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A26D874A-AD14-8D4E-A37C-EDD96C9168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35825" y="3834028"/>
            <a:ext cx="4456176" cy="2517466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89D458D9-2F8F-8146-ABDE-C326C18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5" y="877325"/>
            <a:ext cx="6583747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CEC3445D-4F8E-C94E-998F-9BA359151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9380930E-C5F7-A646-939B-C8DF3330DE88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04AD8F4B-C732-BB48-9848-5E8500C3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3" name="Dian numeron paikkamerkki 5">
            <a:extLst>
              <a:ext uri="{FF2B5EF4-FFF2-40B4-BE49-F238E27FC236}">
                <a16:creationId xmlns:a16="http://schemas.microsoft.com/office/drawing/2014/main" id="{E8D90EB5-C712-BB48-B49A-BBFD0C304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E83D055F-1F4B-DB43-ACC8-6D52C1BF7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515" y="2393477"/>
            <a:ext cx="5679858" cy="358719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6047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59CC4A7-E653-044D-99B3-995BC57BC1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210213"/>
            <a:ext cx="12192001" cy="5147302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B561AA3F-68D9-354C-AAC1-5C62C80E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20" y="-197709"/>
            <a:ext cx="8094133" cy="1325563"/>
          </a:xfrm>
        </p:spPr>
        <p:txBody>
          <a:bodyPr lIns="90000" anchor="b" anchorCtr="0"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7EE54BE8-A184-A847-A060-E2E4CDF22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213F4BFF-C002-4F49-895A-CF6F9A8C688A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4BCCA896-EB23-8D4B-B20B-E3D555023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5BDE434E-B97D-3940-9A4B-5CEAEF724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93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F0C81D8-E4BC-F446-9489-C54FD10A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408854-2F7B-6449-BA3E-2316965B0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38A3F-E574-F847-8021-58035298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7281" y="6428977"/>
            <a:ext cx="949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F8762143-A660-B847-AD04-33FCE5128086}" type="datetime1">
              <a:rPr lang="fi-FI" smtClean="0"/>
              <a:t>6.9.2021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40FD05-5958-6541-BBDF-02257FEF9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0748" y="6428977"/>
            <a:ext cx="7285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fi-FI"/>
              <a:t>Janakkalan kunnan powerpoint-esitys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A1A668-6CA4-5F43-AF1D-268F12930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28977"/>
            <a:ext cx="46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chemeClr val="accent1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922-B72C-6D47-8A3D-7DE2D029B53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9FA1B3B-15D9-4345-A780-18D4090F3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32081"/>
          <a:stretch/>
        </p:blipFill>
        <p:spPr>
          <a:xfrm>
            <a:off x="851230" y="0"/>
            <a:ext cx="1772154" cy="981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199BEE7-C48C-CE4D-A2D5-0BDE18F098B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16612" y="138601"/>
            <a:ext cx="893940" cy="87666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A3BFD8-87E4-284B-A0CE-0E01DEE11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b="94616"/>
          <a:stretch/>
        </p:blipFill>
        <p:spPr>
          <a:xfrm>
            <a:off x="853148" y="6283517"/>
            <a:ext cx="1772154" cy="77788"/>
          </a:xfrm>
          <a:prstGeom prst="rect">
            <a:avLst/>
          </a:prstGeom>
        </p:spPr>
      </p:pic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ABE603CC-419A-9E4F-AF71-645693A7157A}"/>
              </a:ext>
            </a:extLst>
          </p:cNvPr>
          <p:cNvCxnSpPr>
            <a:cxnSpLocks/>
          </p:cNvCxnSpPr>
          <p:nvPr userDrawn="1"/>
        </p:nvCxnSpPr>
        <p:spPr>
          <a:xfrm>
            <a:off x="0" y="6356351"/>
            <a:ext cx="12192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0" r:id="rId4"/>
    <p:sldLayoutId id="2147483651" r:id="rId5"/>
    <p:sldLayoutId id="2147483655" r:id="rId6"/>
    <p:sldLayoutId id="2147483652" r:id="rId7"/>
    <p:sldLayoutId id="2147483654" r:id="rId8"/>
    <p:sldLayoutId id="2147483653" r:id="rId9"/>
    <p:sldLayoutId id="2147483660" r:id="rId1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22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ts val="22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accent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palapeli&amp;source=images&amp;cd=&amp;cad=rja&amp;docid=C2awHTsWJNmltM&amp;tbnid=GBa97x56rQgXiM:&amp;ved=0CAUQjRw&amp;url=http://www.prosynerga.fi/palvelut/&amp;ei=mpMPUZ25OueK4ATg74DADA&amp;bvm=bv.41867550,d.bGE&amp;psig=AFQjCNHpNX4XOwQxQOOqUmgPRz_jFerGvQ&amp;ust=13600616733988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ian numeron paikkamerkki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fld id="{4C548EB3-BCD3-40BD-A0D2-500CA4A1A9CD}" type="slidenum">
              <a:rPr lang="fi-FI" altLang="fi-FI" sz="1200">
                <a:ln>
                  <a:noFill/>
                </a:ln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t>0</a:t>
            </a:fld>
            <a:endParaRPr lang="fi-FI" altLang="fi-FI" sz="1200">
              <a:ln>
                <a:noFill/>
              </a:ln>
              <a:solidFill>
                <a:prstClr val="white"/>
              </a:solidFill>
            </a:endParaRPr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7624763" y="2718802"/>
            <a:ext cx="735012" cy="859424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V="1">
            <a:off x="7175501" y="4797425"/>
            <a:ext cx="898525" cy="14763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1" name="Tekstiruutu 3"/>
          <p:cNvSpPr txBox="1">
            <a:spLocks noChangeArrowheads="1"/>
          </p:cNvSpPr>
          <p:nvPr/>
        </p:nvSpPr>
        <p:spPr bwMode="auto">
          <a:xfrm>
            <a:off x="2009448" y="989122"/>
            <a:ext cx="80648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4000" dirty="0" smtClean="0">
                <a:solidFill>
                  <a:prstClr val="black"/>
                </a:solidFill>
              </a:rPr>
              <a:t>KUMPPANUUSPÖYTÄ</a:t>
            </a:r>
            <a:endParaRPr lang="fi-FI" altLang="fi-FI" sz="2000" dirty="0">
              <a:solidFill>
                <a:prstClr val="black"/>
              </a:solidFill>
            </a:endParaRPr>
          </a:p>
        </p:txBody>
      </p:sp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59E5E2-BCE6-4596-BF21-5227C439C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192" y="5674582"/>
            <a:ext cx="1989964" cy="48953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3AE53C2-AFD5-465C-8969-A08D429A7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896" y="5640488"/>
            <a:ext cx="507141" cy="50714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C976CC5-A820-4EA8-A884-66E9A2CD1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995" y="5627004"/>
            <a:ext cx="693043" cy="537109"/>
          </a:xfrm>
          <a:prstGeom prst="rect">
            <a:avLst/>
          </a:prstGeom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6B3EA5A-6FBA-49EE-BCA4-DC9BFCA8A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2816" y="1863366"/>
            <a:ext cx="4130152" cy="36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iruutu 4"/>
          <p:cNvSpPr txBox="1">
            <a:spLocks noChangeArrowheads="1"/>
          </p:cNvSpPr>
          <p:nvPr/>
        </p:nvSpPr>
        <p:spPr bwMode="auto">
          <a:xfrm>
            <a:off x="3071664" y="1967062"/>
            <a:ext cx="7596336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514350" indent="-514350"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Keskustelufoorumi</a:t>
            </a:r>
          </a:p>
          <a:p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Osallisuuden toimintamalli</a:t>
            </a:r>
          </a:p>
          <a:p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Kehittämisen väline</a:t>
            </a:r>
          </a:p>
          <a:p>
            <a:endParaRPr lang="fi-FI" altLang="fi-FI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Oikeat ihmiset eri tahoilta kokoontuvat ratkaisemaan ongelmaa tai haluttua asiaa.</a:t>
            </a:r>
          </a:p>
          <a:p>
            <a:pPr marL="0" indent="0">
              <a:buNone/>
            </a:pPr>
            <a:endParaRPr lang="fi-FI" altLang="fi-FI" sz="2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Tx/>
              <a:defRPr/>
            </a:pPr>
            <a:endParaRPr lang="fi-FI" altLang="fi-FI" sz="2400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Tx/>
              <a:defRPr/>
            </a:pPr>
            <a:endParaRPr lang="fi-FI" altLang="fi-FI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ClrTx/>
              <a:buNone/>
              <a:defRPr/>
            </a:pPr>
            <a:r>
              <a:rPr lang="fi-FI" altLang="fi-FI" sz="2400" dirty="0">
                <a:solidFill>
                  <a:prstClr val="black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0243" name="Dian numeron paikkamerkki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fld id="{4C548EB3-BCD3-40BD-A0D2-500CA4A1A9CD}" type="slidenum">
              <a:rPr lang="fi-FI" altLang="fi-FI" sz="1200">
                <a:ln>
                  <a:noFill/>
                </a:ln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t>1</a:t>
            </a:fld>
            <a:endParaRPr lang="fi-FI" altLang="fi-FI" sz="1200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10251" name="Tekstiruutu 3"/>
          <p:cNvSpPr txBox="1">
            <a:spLocks noChangeArrowheads="1"/>
          </p:cNvSpPr>
          <p:nvPr/>
        </p:nvSpPr>
        <p:spPr bwMode="auto">
          <a:xfrm>
            <a:off x="2063552" y="489664"/>
            <a:ext cx="80648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4000" dirty="0">
                <a:solidFill>
                  <a:schemeClr val="tx1"/>
                </a:solidFill>
              </a:rPr>
              <a:t>KUMPPANUUSPÖYTÄ on </a:t>
            </a:r>
          </a:p>
        </p:txBody>
      </p:sp>
    </p:spTree>
    <p:extLst>
      <p:ext uri="{BB962C8B-B14F-4D97-AF65-F5344CB8AC3E}">
        <p14:creationId xmlns:p14="http://schemas.microsoft.com/office/powerpoint/2010/main" val="7656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iruutu 4"/>
          <p:cNvSpPr txBox="1">
            <a:spLocks noChangeArrowheads="1"/>
          </p:cNvSpPr>
          <p:nvPr/>
        </p:nvSpPr>
        <p:spPr bwMode="auto">
          <a:xfrm>
            <a:off x="2910279" y="2241266"/>
            <a:ext cx="7310557" cy="35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Kirkastetaan y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hteinen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tavoite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Etsitään ratkaisuja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Yhdistyy e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rilainen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 tieto ja osaaminen 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Voidaan käyttää myös kyselyjä, vierailevia asiantuntijoita, työpajoja,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alatyöryhmi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ä</a:t>
            </a:r>
          </a:p>
          <a:p>
            <a:pPr>
              <a:defRPr/>
            </a:pP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Osallistujien resurssit täydentävät toisiaan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Syntyy lisäarvoa ja hyötyä kaikille osapuolille</a:t>
            </a:r>
          </a:p>
        </p:txBody>
      </p:sp>
      <p:sp>
        <p:nvSpPr>
          <p:cNvPr id="10243" name="Dian numeron paikkamerkki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fld id="{4C548EB3-BCD3-40BD-A0D2-500CA4A1A9CD}" type="slidenum">
              <a:rPr lang="fi-FI" altLang="fi-FI" sz="1200">
                <a:ln>
                  <a:noFill/>
                </a:ln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t>2</a:t>
            </a:fld>
            <a:endParaRPr lang="fi-FI" altLang="fi-FI" sz="1200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10251" name="Tekstiruutu 3"/>
          <p:cNvSpPr txBox="1">
            <a:spLocks noChangeArrowheads="1"/>
          </p:cNvSpPr>
          <p:nvPr/>
        </p:nvSpPr>
        <p:spPr bwMode="auto">
          <a:xfrm>
            <a:off x="2135560" y="434422"/>
            <a:ext cx="80648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2000" dirty="0">
                <a:solidFill>
                  <a:prstClr val="black"/>
                </a:solidFill>
              </a:rPr>
              <a:t>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4000" dirty="0">
                <a:solidFill>
                  <a:schemeClr val="tx1"/>
                </a:solidFill>
              </a:rPr>
              <a:t>KUMPPANUUSPÖYDÄSSÄ</a:t>
            </a:r>
          </a:p>
        </p:txBody>
      </p:sp>
    </p:spTree>
    <p:extLst>
      <p:ext uri="{BB962C8B-B14F-4D97-AF65-F5344CB8AC3E}">
        <p14:creationId xmlns:p14="http://schemas.microsoft.com/office/powerpoint/2010/main" val="4486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ian numeron paikkamerkki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fld id="{4C548EB3-BCD3-40BD-A0D2-500CA4A1A9CD}" type="slidenum">
              <a:rPr lang="fi-FI" altLang="fi-FI" sz="1200">
                <a:ln>
                  <a:noFill/>
                </a:ln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t>3</a:t>
            </a:fld>
            <a:endParaRPr lang="fi-FI" altLang="fi-FI" sz="1200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10251" name="Tekstiruutu 3"/>
          <p:cNvSpPr txBox="1">
            <a:spLocks noChangeArrowheads="1"/>
          </p:cNvSpPr>
          <p:nvPr/>
        </p:nvSpPr>
        <p:spPr bwMode="auto">
          <a:xfrm>
            <a:off x="2072098" y="540939"/>
            <a:ext cx="80648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fi-FI" altLang="fi-FI" sz="2000" dirty="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4000" dirty="0">
                <a:solidFill>
                  <a:schemeClr val="tx1"/>
                </a:solidFill>
              </a:rPr>
              <a:t>KUMPPANUUSPÖYDÄN periaatteita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4000" dirty="0">
                <a:solidFill>
                  <a:srgbClr val="499913"/>
                </a:solidFill>
              </a:rPr>
              <a:t> </a:t>
            </a:r>
          </a:p>
        </p:txBody>
      </p:sp>
      <p:sp>
        <p:nvSpPr>
          <p:cNvPr id="7" name="Tekstiruutu 4">
            <a:extLst>
              <a:ext uri="{FF2B5EF4-FFF2-40B4-BE49-F238E27FC236}">
                <a16:creationId xmlns:a16="http://schemas.microsoft.com/office/drawing/2014/main" id="{3C657D17-1B05-4C9D-8D68-C1ABB5F9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268" y="2672708"/>
            <a:ext cx="7310557" cy="302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Tasa-arvo – osallistujat samanarvoisia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Luottamus 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Osapuolten erityispiirteet ja kulttuuri hyväksytään lähtökohtana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Avoimuus tiedon jaossa</a:t>
            </a:r>
          </a:p>
          <a:p>
            <a:pPr>
              <a:defRPr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Viestitään myös niille, jotka eivät osallistu pöytään</a:t>
            </a:r>
          </a:p>
        </p:txBody>
      </p:sp>
    </p:spTree>
    <p:extLst>
      <p:ext uri="{BB962C8B-B14F-4D97-AF65-F5344CB8AC3E}">
        <p14:creationId xmlns:p14="http://schemas.microsoft.com/office/powerpoint/2010/main" val="17998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9BF5B63-6EBA-4F64-847E-51C1EEAD0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670781"/>
              </p:ext>
            </p:extLst>
          </p:nvPr>
        </p:nvGraphicFramePr>
        <p:xfrm>
          <a:off x="4439816" y="-185312"/>
          <a:ext cx="2880320" cy="70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0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ian numeron paikkamerkki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fld id="{4C548EB3-BCD3-40BD-A0D2-500CA4A1A9CD}" type="slidenum">
              <a:rPr lang="fi-FI" altLang="fi-FI" sz="1200">
                <a:ln>
                  <a:noFill/>
                </a:ln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t>5</a:t>
            </a:fld>
            <a:endParaRPr lang="fi-FI" altLang="fi-FI" sz="1200">
              <a:ln>
                <a:noFill/>
              </a:ln>
              <a:solidFill>
                <a:prstClr val="white"/>
              </a:solidFill>
            </a:endParaRPr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7624763" y="2718802"/>
            <a:ext cx="735012" cy="859424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V="1">
            <a:off x="7175501" y="4797425"/>
            <a:ext cx="898525" cy="14763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1" name="Tekstiruutu 3"/>
          <p:cNvSpPr txBox="1">
            <a:spLocks noChangeArrowheads="1"/>
          </p:cNvSpPr>
          <p:nvPr/>
        </p:nvSpPr>
        <p:spPr bwMode="auto">
          <a:xfrm>
            <a:off x="2207569" y="194510"/>
            <a:ext cx="80648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i-FI" altLang="fi-FI" sz="4000" dirty="0">
                <a:solidFill>
                  <a:schemeClr val="tx1"/>
                </a:solidFill>
              </a:rPr>
              <a:t>KUMPPANUUSPÖYTÄ</a:t>
            </a:r>
          </a:p>
        </p:txBody>
      </p:sp>
      <p:pic>
        <p:nvPicPr>
          <p:cNvPr id="7" name="Picture 2" descr="http://www.prosynerga.fi/images/palapeli2.png">
            <a:hlinkClick r:id="rId3"/>
            <a:extLst>
              <a:ext uri="{FF2B5EF4-FFF2-40B4-BE49-F238E27FC236}">
                <a16:creationId xmlns:a16="http://schemas.microsoft.com/office/drawing/2014/main" id="{F8ACC2D1-013D-441D-B755-79CFAD93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95" y="2011274"/>
            <a:ext cx="4686586" cy="3509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i 7">
            <a:extLst>
              <a:ext uri="{FF2B5EF4-FFF2-40B4-BE49-F238E27FC236}">
                <a16:creationId xmlns:a16="http://schemas.microsoft.com/office/drawing/2014/main" id="{BA1C3B20-C6BC-47ED-96B8-B7D8703B075A}"/>
              </a:ext>
            </a:extLst>
          </p:cNvPr>
          <p:cNvSpPr/>
          <p:nvPr/>
        </p:nvSpPr>
        <p:spPr>
          <a:xfrm>
            <a:off x="2438400" y="1601788"/>
            <a:ext cx="6610350" cy="4716462"/>
          </a:xfrm>
          <a:prstGeom prst="ellips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latin typeface="Cambria" panose="02040503050406030204" pitchFamily="18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05E104F-8DD4-40EA-AF31-EBE51375FE72}"/>
              </a:ext>
            </a:extLst>
          </p:cNvPr>
          <p:cNvSpPr txBox="1"/>
          <p:nvPr/>
        </p:nvSpPr>
        <p:spPr>
          <a:xfrm>
            <a:off x="1808165" y="1703941"/>
            <a:ext cx="26638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800" dirty="0">
                <a:solidFill>
                  <a:srgbClr val="0070C0"/>
                </a:solidFill>
                <a:latin typeface="Calibri" panose="020F0502020204030204" pitchFamily="34" charset="0"/>
              </a:rPr>
              <a:t>Kunta-organisaatio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 dirty="0">
                <a:latin typeface="Calibri" panose="020F0502020204030204" pitchFamily="34" charset="0"/>
              </a:rPr>
              <a:t>henkilöstö ja poliitikot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 dirty="0">
                <a:latin typeface="Calibri" panose="020F0502020204030204" pitchFamily="34" charset="0"/>
              </a:rPr>
              <a:t>keskushallinto ja sektorit</a:t>
            </a:r>
          </a:p>
          <a:p>
            <a:pPr>
              <a:defRPr/>
            </a:pPr>
            <a:r>
              <a:rPr lang="fi-FI" dirty="0">
                <a:latin typeface="Calibri" panose="020F0502020204030204" pitchFamily="34" charset="0"/>
              </a:rPr>
              <a:t>Kunnalla tärkeä koordinoiva rooli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987DA355-A439-47A6-9982-E55691A623B0}"/>
              </a:ext>
            </a:extLst>
          </p:cNvPr>
          <p:cNvSpPr txBox="1"/>
          <p:nvPr/>
        </p:nvSpPr>
        <p:spPr>
          <a:xfrm>
            <a:off x="7858559" y="4776276"/>
            <a:ext cx="2736850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28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Seurakunta</a:t>
            </a:r>
            <a:endParaRPr lang="fi-FI" sz="240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>
                <a:latin typeface="Calibri" panose="020F0502020204030204" pitchFamily="34" charset="0"/>
              </a:rPr>
              <a:t>työntekijät ja päättäjät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>
                <a:latin typeface="Calibri" panose="020F0502020204030204" pitchFamily="34" charset="0"/>
              </a:rPr>
              <a:t>vapaaehtoiset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fi-FI">
              <a:latin typeface="Calibri" panose="020F050202020403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CEB048B-CA5C-4A6A-B55E-463C91B04E2C}"/>
              </a:ext>
            </a:extLst>
          </p:cNvPr>
          <p:cNvSpPr txBox="1"/>
          <p:nvPr/>
        </p:nvSpPr>
        <p:spPr>
          <a:xfrm>
            <a:off x="7544668" y="1651066"/>
            <a:ext cx="301582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800" dirty="0">
                <a:solidFill>
                  <a:srgbClr val="FF0000"/>
                </a:solidFill>
                <a:latin typeface="Calibri" panose="020F0502020204030204" pitchFamily="34" charset="0"/>
              </a:rPr>
              <a:t>Järjestöt</a:t>
            </a:r>
            <a:endParaRPr lang="fi-FI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 dirty="0">
                <a:latin typeface="Calibri" panose="020F0502020204030204" pitchFamily="34" charset="0"/>
              </a:rPr>
              <a:t>perinteiset yhdistykset: kylät, urheilu, sote, nuoriso, kulttuuri </a:t>
            </a:r>
            <a:r>
              <a:rPr lang="fi-FI" dirty="0" err="1">
                <a:latin typeface="Calibri" panose="020F0502020204030204" pitchFamily="34" charset="0"/>
              </a:rPr>
              <a:t>jne</a:t>
            </a:r>
            <a:endParaRPr lang="fi-FI" dirty="0">
              <a:latin typeface="Calibri" panose="020F0502020204030204" pitchFamily="34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 dirty="0">
                <a:latin typeface="Calibri" panose="020F0502020204030204" pitchFamily="34" charset="0"/>
              </a:rPr>
              <a:t>kansalaisaktivismi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 dirty="0">
                <a:latin typeface="Calibri" panose="020F0502020204030204" pitchFamily="34" charset="0"/>
              </a:rPr>
              <a:t>vapaaehtoistoiminta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6B31EC4-5181-423C-AD82-C90FC775E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166" y="4372918"/>
            <a:ext cx="26638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spcAft>
                <a:spcPts val="800"/>
              </a:spcAft>
              <a:buClr>
                <a:schemeClr val="bg2"/>
              </a:buClr>
              <a:buFont typeface="Arial" charset="0"/>
              <a:buChar char="•"/>
              <a:defRPr sz="2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4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1600">
                <a:solidFill>
                  <a:srgbClr val="727476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i-FI" altLang="fi-FI" sz="2800" dirty="0">
                <a:solidFill>
                  <a:srgbClr val="7030A0"/>
                </a:solidFill>
                <a:latin typeface="Calibri" pitchFamily="34" charset="0"/>
              </a:rPr>
              <a:t>Asukkaat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9" charset="-128"/>
                <a:cs typeface="+mn-cs"/>
              </a:rPr>
              <a:t>kokemusasiantuntijat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9" charset="-128"/>
                <a:cs typeface="+mn-cs"/>
              </a:rPr>
              <a:t>kehittäjäasiakkaat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i-FI" altLang="fi-FI" sz="2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F637A446-55B7-4B48-8CFC-BF7E0CD7B332}"/>
              </a:ext>
            </a:extLst>
          </p:cNvPr>
          <p:cNvSpPr txBox="1"/>
          <p:nvPr/>
        </p:nvSpPr>
        <p:spPr>
          <a:xfrm>
            <a:off x="3427411" y="5739091"/>
            <a:ext cx="438546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800">
                <a:solidFill>
                  <a:srgbClr val="00B050"/>
                </a:solidFill>
                <a:latin typeface="Calibri" panose="020F0502020204030204" pitchFamily="34" charset="0"/>
              </a:rPr>
              <a:t>Kuntayhteisön muut toimijat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fi-FI">
                <a:latin typeface="Calibri" panose="020F0502020204030204" pitchFamily="34" charset="0"/>
              </a:rPr>
              <a:t>oppilaitokset </a:t>
            </a:r>
            <a:r>
              <a:rPr lang="fi-FI" err="1">
                <a:latin typeface="Calibri" panose="020F0502020204030204" pitchFamily="34" charset="0"/>
              </a:rPr>
              <a:t>jne</a:t>
            </a:r>
            <a:r>
              <a:rPr lang="fi-FI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B395B01-9106-4D5C-9A5C-3EF652267038}"/>
              </a:ext>
            </a:extLst>
          </p:cNvPr>
          <p:cNvSpPr txBox="1"/>
          <p:nvPr/>
        </p:nvSpPr>
        <p:spPr>
          <a:xfrm>
            <a:off x="8275781" y="3866614"/>
            <a:ext cx="2736850" cy="8002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2800" dirty="0">
                <a:solidFill>
                  <a:srgbClr val="C00000"/>
                </a:solidFill>
                <a:latin typeface="Calibri" panose="020F0502020204030204" pitchFamily="34" charset="0"/>
              </a:rPr>
              <a:t>Yritykset</a:t>
            </a:r>
            <a:endParaRPr lang="fi-FI" sz="2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fi-F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-teema">
  <a:themeElements>
    <a:clrScheme name="Janakkal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615"/>
      </a:accent1>
      <a:accent2>
        <a:srgbClr val="ED7D31"/>
      </a:accent2>
      <a:accent3>
        <a:srgbClr val="FFC000"/>
      </a:accent3>
      <a:accent4>
        <a:srgbClr val="706F6F"/>
      </a:accent4>
      <a:accent5>
        <a:srgbClr val="A5A5A5"/>
      </a:accent5>
      <a:accent6>
        <a:srgbClr val="C6C6C6"/>
      </a:accent6>
      <a:hlink>
        <a:srgbClr val="DB2615"/>
      </a:hlink>
      <a:folHlink>
        <a:srgbClr val="A7261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156</Words>
  <Application>Microsoft Office PowerPoint</Application>
  <PresentationFormat>Laajakuva</PresentationFormat>
  <Paragraphs>62</Paragraphs>
  <Slides>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Cambria</vt:lpstr>
      <vt:lpstr>Georgia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Janakkala</dc:title>
  <dc:creator>Jari Numminen</dc:creator>
  <cp:lastModifiedBy>Joutsenniemi Leena</cp:lastModifiedBy>
  <cp:revision>72</cp:revision>
  <dcterms:created xsi:type="dcterms:W3CDTF">2019-10-22T07:40:58Z</dcterms:created>
  <dcterms:modified xsi:type="dcterms:W3CDTF">2021-09-06T12:21:29Z</dcterms:modified>
</cp:coreProperties>
</file>